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video/unknown"/>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6"/>
  </p:notesMasterIdLst>
  <p:sldIdLst>
    <p:sldId id="296" r:id="rId2"/>
    <p:sldId id="306" r:id="rId3"/>
    <p:sldId id="297" r:id="rId4"/>
    <p:sldId id="308" r:id="rId5"/>
    <p:sldId id="294" r:id="rId6"/>
    <p:sldId id="286" r:id="rId7"/>
    <p:sldId id="257" r:id="rId8"/>
    <p:sldId id="305" r:id="rId9"/>
    <p:sldId id="258" r:id="rId10"/>
    <p:sldId id="299" r:id="rId11"/>
    <p:sldId id="300" r:id="rId12"/>
    <p:sldId id="309" r:id="rId13"/>
    <p:sldId id="311" r:id="rId14"/>
    <p:sldId id="301" r:id="rId15"/>
    <p:sldId id="302" r:id="rId16"/>
    <p:sldId id="259" r:id="rId17"/>
    <p:sldId id="285" r:id="rId18"/>
    <p:sldId id="268" r:id="rId19"/>
    <p:sldId id="303" r:id="rId20"/>
    <p:sldId id="290" r:id="rId21"/>
    <p:sldId id="291" r:id="rId22"/>
    <p:sldId id="304" r:id="rId23"/>
    <p:sldId id="267" r:id="rId24"/>
    <p:sldId id="312" r:id="rId25"/>
  </p:sldIdLst>
  <p:sldSz cx="24742775" cy="137160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3768" b="0" i="0" u="none" strike="noStrike" cap="none" baseline="0">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Раздел по умолчанию" id="{1CCCB284-FAD9-4ACF-BBE5-987686199942}">
          <p14:sldIdLst>
            <p14:sldId id="296"/>
            <p14:sldId id="306"/>
            <p14:sldId id="297"/>
            <p14:sldId id="308"/>
            <p14:sldId id="294"/>
            <p14:sldId id="286"/>
            <p14:sldId id="257"/>
            <p14:sldId id="305"/>
            <p14:sldId id="258"/>
            <p14:sldId id="299"/>
            <p14:sldId id="300"/>
            <p14:sldId id="309"/>
            <p14:sldId id="311"/>
            <p14:sldId id="301"/>
            <p14:sldId id="302"/>
            <p14:sldId id="259"/>
            <p14:sldId id="285"/>
            <p14:sldId id="268"/>
            <p14:sldId id="303"/>
            <p14:sldId id="290"/>
            <p14:sldId id="291"/>
            <p14:sldId id="304"/>
            <p14:sldId id="267"/>
            <p14:sldId id="312"/>
          </p14:sldIdLst>
        </p14:section>
        <p14:section name="Раздел без заголовка" id="{F03BB59A-273A-4306-BA96-E51F876B3C44}">
          <p14:sldIdLst/>
        </p14:section>
      </p14:sectionLst>
    </p:ext>
    <p:ext uri="{EFAFB233-063F-42B5-8137-9DF3F51BA10A}">
      <p15:sldGuideLst xmlns:p15="http://schemas.microsoft.com/office/powerpoint/2012/main">
        <p15:guide id="1" orient="horz" pos="555" userDrawn="1">
          <p15:clr>
            <a:srgbClr val="A4A3A4"/>
          </p15:clr>
        </p15:guide>
        <p15:guide id="2" pos="7793" userDrawn="1">
          <p15:clr>
            <a:srgbClr val="A4A3A4"/>
          </p15:clr>
        </p15:guide>
        <p15:guide id="4" pos="10296" userDrawn="1">
          <p15:clr>
            <a:srgbClr val="A4A3A4"/>
          </p15:clr>
        </p15:guide>
        <p15:guide id="5" pos="5472" userDrawn="1">
          <p15:clr>
            <a:srgbClr val="A4A3A4"/>
          </p15:clr>
        </p15:guide>
        <p15:guide id="7" pos="660" userDrawn="1">
          <p15:clr>
            <a:srgbClr val="A4A3A4"/>
          </p15:clr>
        </p15:guide>
        <p15:guide id="8" pos="14914" userDrawn="1">
          <p15:clr>
            <a:srgbClr val="A4A3A4"/>
          </p15:clr>
        </p15:guide>
        <p15:guide id="12" orient="horz" pos="8085" userDrawn="1">
          <p15:clr>
            <a:srgbClr val="A4A3A4"/>
          </p15:clr>
        </p15:guide>
        <p15:guide id="13" orient="horz" pos="1864" userDrawn="1">
          <p15:clr>
            <a:srgbClr val="A4A3A4"/>
          </p15:clr>
        </p15:guide>
        <p15:guide id="14" pos="11346" userDrawn="1">
          <p15:clr>
            <a:srgbClr val="A4A3A4"/>
          </p15:clr>
        </p15:guide>
        <p15:guide id="15" pos="4232" userDrawn="1">
          <p15:clr>
            <a:srgbClr val="A4A3A4"/>
          </p15:clr>
        </p15:guide>
        <p15:guide id="16" orient="horz" pos="257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C5EB"/>
    <a:srgbClr val="0072BC"/>
    <a:srgbClr val="3E3E3E"/>
    <a:srgbClr val="9B9692"/>
    <a:srgbClr val="525252"/>
    <a:srgbClr val="9BFF77"/>
    <a:srgbClr val="D5E8F7"/>
    <a:srgbClr val="6EFF3B"/>
    <a:srgbClr val="CBE6F9"/>
    <a:srgbClr val="CDEC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3" autoAdjust="0"/>
    <p:restoredTop sz="96395" autoAdjust="0"/>
  </p:normalViewPr>
  <p:slideViewPr>
    <p:cSldViewPr>
      <p:cViewPr varScale="1">
        <p:scale>
          <a:sx n="58" d="100"/>
          <a:sy n="58" d="100"/>
        </p:scale>
        <p:origin x="408" y="108"/>
      </p:cViewPr>
      <p:guideLst>
        <p:guide orient="horz" pos="555"/>
        <p:guide pos="7793"/>
        <p:guide pos="10296"/>
        <p:guide pos="5472"/>
        <p:guide pos="660"/>
        <p:guide pos="14914"/>
        <p:guide orient="horz" pos="8085"/>
        <p:guide orient="horz" pos="1864"/>
        <p:guide pos="11346"/>
        <p:guide pos="4232"/>
        <p:guide orient="horz" pos="2570"/>
      </p:guideLst>
    </p:cSldViewPr>
  </p:slideViewPr>
  <p:notesTextViewPr>
    <p:cViewPr>
      <p:scale>
        <a:sx n="66" d="100"/>
        <a:sy n="66" d="100"/>
      </p:scale>
      <p:origin x="0" y="0"/>
    </p:cViewPr>
  </p:notesTextViewPr>
  <p:sorterViewPr>
    <p:cViewPr>
      <p:scale>
        <a:sx n="100" d="100"/>
        <a:sy n="100" d="100"/>
      </p:scale>
      <p:origin x="0" y="-735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_____Microsoft_Excel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_____Microsoft_Excel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_____Microsoft_Excel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accent3">
                    <a:lumMod val="75000"/>
                  </a:schemeClr>
                </a:solidFill>
                <a:latin typeface="Franklin Gothic Book" panose="020B0503020102020204" pitchFamily="34" charset="0"/>
                <a:ea typeface="+mn-ea"/>
                <a:cs typeface="+mn-cs"/>
              </a:defRPr>
            </a:pPr>
            <a:r>
              <a:rPr lang="en-US" sz="3200" b="1" dirty="0">
                <a:solidFill>
                  <a:schemeClr val="accent3">
                    <a:lumMod val="50000"/>
                  </a:schemeClr>
                </a:solidFill>
                <a:latin typeface="+mj-lt"/>
                <a:cs typeface="Segoe UI" panose="020B0502040204020203" pitchFamily="34" charset="0"/>
              </a:rPr>
              <a:t>RANDOM TITLE</a:t>
            </a:r>
            <a:endParaRPr lang="ru-RU" sz="3200" b="1" dirty="0">
              <a:solidFill>
                <a:schemeClr val="accent3">
                  <a:lumMod val="50000"/>
                </a:schemeClr>
              </a:solidFill>
              <a:latin typeface="+mj-lt"/>
              <a:cs typeface="Segoe UI" panose="020B0502040204020203" pitchFamily="34" charset="0"/>
            </a:endParaRPr>
          </a:p>
        </c:rich>
      </c:tx>
      <c:overlay val="0"/>
      <c:spPr>
        <a:noFill/>
        <a:ln>
          <a:noFill/>
        </a:ln>
        <a:effectLst/>
      </c:spPr>
      <c:txPr>
        <a:bodyPr rot="0" spcFirstLastPara="1" vertOverflow="ellipsis" vert="horz" wrap="square" anchor="ctr" anchorCtr="1"/>
        <a:lstStyle/>
        <a:p>
          <a:pPr>
            <a:defRPr sz="2880" b="0" i="0" u="none" strike="noStrike" kern="1200" spc="0" baseline="0">
              <a:solidFill>
                <a:schemeClr val="accent3">
                  <a:lumMod val="75000"/>
                </a:schemeClr>
              </a:solidFill>
              <a:latin typeface="Franklin Gothic Book" panose="020B0503020102020204" pitchFamily="34" charset="0"/>
              <a:ea typeface="+mn-ea"/>
              <a:cs typeface="+mn-cs"/>
            </a:defRPr>
          </a:pPr>
          <a:endParaRPr lang="ru-RU"/>
        </a:p>
      </c:txPr>
    </c:title>
    <c:autoTitleDeleted val="0"/>
    <c:plotArea>
      <c:layout>
        <c:manualLayout>
          <c:layoutTarget val="inner"/>
          <c:xMode val="edge"/>
          <c:yMode val="edge"/>
          <c:x val="0.1551619683708419"/>
          <c:y val="0.13705369384346749"/>
          <c:w val="0.8179055443829446"/>
          <c:h val="0.67257947970507681"/>
        </c:manualLayout>
      </c:layout>
      <c:lineChart>
        <c:grouping val="standard"/>
        <c:varyColors val="0"/>
        <c:ser>
          <c:idx val="0"/>
          <c:order val="0"/>
          <c:tx>
            <c:strRef>
              <c:f>Лист1!$B$1</c:f>
              <c:strCache>
                <c:ptCount val="1"/>
                <c:pt idx="0">
                  <c:v>Ряд 1</c:v>
                </c:pt>
              </c:strCache>
            </c:strRef>
          </c:tx>
          <c:spPr>
            <a:ln w="50800" cap="rnd">
              <a:solidFill>
                <a:schemeClr val="accent1"/>
              </a:solidFill>
              <a:round/>
            </a:ln>
            <a:effectLst/>
          </c:spPr>
          <c:marker>
            <c:symbol val="none"/>
          </c:marker>
          <c:dLbls>
            <c:dLbl>
              <c:idx val="1"/>
              <c:layout>
                <c:manualLayout>
                  <c:x val="-2.3373153705300027E-2"/>
                  <c:y val="-5.40375363936634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EBB-4FEC-9B2E-339F518400A6}"/>
                </c:ext>
              </c:extLst>
            </c:dLbl>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4"/>
                <c:pt idx="0">
                  <c:v>Category 1</c:v>
                </c:pt>
                <c:pt idx="1">
                  <c:v>Category 2</c:v>
                </c:pt>
                <c:pt idx="2">
                  <c:v>Category 3</c:v>
                </c:pt>
                <c:pt idx="3">
                  <c:v>Category 4</c:v>
                </c:pt>
              </c:strCache>
            </c:strRef>
          </c:cat>
          <c:val>
            <c:numRef>
              <c:f>Лист1!$B$2:$B$5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23A8-42AE-A835-1658573A772D}"/>
            </c:ext>
          </c:extLst>
        </c:ser>
        <c:ser>
          <c:idx val="1"/>
          <c:order val="1"/>
          <c:tx>
            <c:strRef>
              <c:f>Лист1!$C$1</c:f>
              <c:strCache>
                <c:ptCount val="1"/>
                <c:pt idx="0">
                  <c:v>Ряд 2</c:v>
                </c:pt>
              </c:strCache>
            </c:strRef>
          </c:tx>
          <c:spPr>
            <a:ln w="50800" cap="rnd">
              <a:solidFill>
                <a:srgbClr val="0072BC"/>
              </a:solidFill>
              <a:round/>
            </a:ln>
            <a:effectLst/>
          </c:spPr>
          <c:marker>
            <c:symbol val="none"/>
          </c:marker>
          <c:dLbls>
            <c:dLbl>
              <c:idx val="0"/>
              <c:layout>
                <c:manualLayout>
                  <c:x val="-3.0189127162718665E-2"/>
                  <c:y val="-5.263778010556146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EBB-4FEC-9B2E-339F518400A6}"/>
                </c:ext>
              </c:extLst>
            </c:dLbl>
            <c:dLbl>
              <c:idx val="2"/>
              <c:layout>
                <c:manualLayout>
                  <c:x val="-2.2129193825085842E-2"/>
                  <c:y val="-5.263778010556146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EBB-4FEC-9B2E-339F518400A6}"/>
                </c:ext>
              </c:extLst>
            </c:dLbl>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4"/>
                <c:pt idx="0">
                  <c:v>Category 1</c:v>
                </c:pt>
                <c:pt idx="1">
                  <c:v>Category 2</c:v>
                </c:pt>
                <c:pt idx="2">
                  <c:v>Category 3</c:v>
                </c:pt>
                <c:pt idx="3">
                  <c:v>Category 4</c:v>
                </c:pt>
              </c:strCache>
            </c:strRef>
          </c:cat>
          <c:val>
            <c:numRef>
              <c:f>Лист1!$C$2:$C$5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23A8-42AE-A835-1658573A772D}"/>
            </c:ext>
          </c:extLst>
        </c:ser>
        <c:dLbls>
          <c:dLblPos val="t"/>
          <c:showLegendKey val="0"/>
          <c:showVal val="1"/>
          <c:showCatName val="0"/>
          <c:showSerName val="0"/>
          <c:showPercent val="0"/>
          <c:showBubbleSize val="0"/>
        </c:dLbls>
        <c:smooth val="0"/>
        <c:axId val="1963698256"/>
        <c:axId val="1963696592"/>
        <c:extLst>
          <c:ext xmlns:c15="http://schemas.microsoft.com/office/drawing/2012/chart" uri="{02D57815-91ED-43cb-92C2-25804820EDAC}">
            <c15:filteredLineSeries>
              <c15:ser>
                <c:idx val="2"/>
                <c:order val="2"/>
                <c:tx>
                  <c:strRef>
                    <c:extLst>
                      <c:ext uri="{02D57815-91ED-43cb-92C2-25804820EDAC}">
                        <c15:formulaRef>
                          <c15:sqref>Лист1!$D$1</c15:sqref>
                        </c15:formulaRef>
                      </c:ext>
                    </c:extLst>
                    <c:strCache>
                      <c:ptCount val="1"/>
                      <c:pt idx="0">
                        <c:v>Столбец1</c:v>
                      </c:pt>
                    </c:strCache>
                  </c:strRef>
                </c:tx>
                <c:spPr>
                  <a:ln w="28575" cap="rnd">
                    <a:solidFill>
                      <a:schemeClr val="accent3"/>
                    </a:solidFill>
                    <a:round/>
                  </a:ln>
                  <a:effectLst/>
                </c:spPr>
                <c:marker>
                  <c:symbol val="none"/>
                </c:marker>
                <c:dLbls>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dLblPos val="t"/>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Лист1!$A$2:$A$5</c15:sqref>
                        </c15:formulaRef>
                      </c:ext>
                    </c:extLst>
                    <c:strCache>
                      <c:ptCount val="4"/>
                      <c:pt idx="0">
                        <c:v>Category 1</c:v>
                      </c:pt>
                      <c:pt idx="1">
                        <c:v>Category 2</c:v>
                      </c:pt>
                      <c:pt idx="2">
                        <c:v>Category 3</c:v>
                      </c:pt>
                      <c:pt idx="3">
                        <c:v>Category 4</c:v>
                      </c:pt>
                    </c:strCache>
                  </c:strRef>
                </c:cat>
                <c:val>
                  <c:numRef>
                    <c:extLst>
                      <c:ext uri="{02D57815-91ED-43cb-92C2-25804820EDAC}">
                        <c15:formulaRef>
                          <c15:sqref>Лист1!$D$2:$D$5</c15:sqref>
                        </c15:formulaRef>
                      </c:ext>
                    </c:extLst>
                    <c:numCache>
                      <c:formatCode>General</c:formatCode>
                      <c:ptCount val="4"/>
                    </c:numCache>
                  </c:numRef>
                </c:val>
                <c:smooth val="0"/>
                <c:extLst>
                  <c:ext xmlns:c16="http://schemas.microsoft.com/office/drawing/2014/chart" uri="{C3380CC4-5D6E-409C-BE32-E72D297353CC}">
                    <c16:uniqueId val="{00000002-23A8-42AE-A835-1658573A772D}"/>
                  </c:ext>
                </c:extLst>
              </c15:ser>
            </c15:filteredLineSeries>
          </c:ext>
        </c:extLst>
      </c:lineChart>
      <c:catAx>
        <c:axId val="1963698256"/>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r>
                  <a:rPr lang="en-US" dirty="0" smtClean="0"/>
                  <a:t>AXIS 2</a:t>
                </a:r>
                <a:endParaRPr lang="ru-RU" dirty="0"/>
              </a:p>
            </c:rich>
          </c:tx>
          <c:layout>
            <c:manualLayout>
              <c:xMode val="edge"/>
              <c:yMode val="edge"/>
              <c:x val="0.4786963708340381"/>
              <c:y val="0.88854214611074966"/>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crossAx val="1963696592"/>
        <c:crosses val="autoZero"/>
        <c:auto val="1"/>
        <c:lblAlgn val="ctr"/>
        <c:lblOffset val="100"/>
        <c:noMultiLvlLbl val="0"/>
      </c:catAx>
      <c:valAx>
        <c:axId val="1963696592"/>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r>
                  <a:rPr lang="en-US" dirty="0" smtClean="0"/>
                  <a:t>AXIS</a:t>
                </a:r>
                <a:r>
                  <a:rPr lang="en-US" baseline="0" dirty="0" smtClean="0"/>
                  <a:t> 1</a:t>
                </a:r>
                <a:endParaRPr lang="ru-RU" dirty="0"/>
              </a:p>
            </c:rich>
          </c:tx>
          <c:layout>
            <c:manualLayout>
              <c:xMode val="edge"/>
              <c:yMode val="edge"/>
              <c:x val="2.4753343606192017E-2"/>
              <c:y val="0.39188800450743572"/>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crossAx val="19636982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legend>
    <c:plotVisOnly val="1"/>
    <c:dispBlanksAs val="gap"/>
    <c:showDLblsOverMax val="0"/>
  </c:chart>
  <c:spPr>
    <a:noFill/>
    <a:ln w="38100">
      <a:noFill/>
    </a:ln>
    <a:effectLst/>
  </c:spPr>
  <c:txPr>
    <a:bodyPr/>
    <a:lstStyle/>
    <a:p>
      <a:pPr>
        <a:defRPr sz="2400" b="0">
          <a:solidFill>
            <a:schemeClr val="accent3">
              <a:lumMod val="75000"/>
            </a:schemeClr>
          </a:solidFill>
          <a:latin typeface="Franklin Gothic Book" panose="020B0503020102020204" pitchFamily="34" charset="0"/>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1" i="0" u="none" strike="noStrike" kern="1200" spc="0" baseline="0">
                <a:solidFill>
                  <a:schemeClr val="tx1">
                    <a:lumMod val="65000"/>
                    <a:lumOff val="35000"/>
                  </a:schemeClr>
                </a:solidFill>
                <a:latin typeface="Segoe UI" panose="020B0502040204020203" pitchFamily="34" charset="0"/>
                <a:ea typeface="+mn-ea"/>
                <a:cs typeface="Segoe UI" panose="020B0502040204020203" pitchFamily="34" charset="0"/>
              </a:defRPr>
            </a:pPr>
            <a:r>
              <a:rPr lang="en-US" sz="3200" b="1" i="0" u="none" strike="noStrike" kern="1200" spc="0" baseline="0" dirty="0" smtClean="0">
                <a:solidFill>
                  <a:schemeClr val="accent3">
                    <a:lumMod val="50000"/>
                  </a:schemeClr>
                </a:solidFill>
                <a:latin typeface="+mj-lt"/>
                <a:ea typeface="+mn-ea"/>
                <a:cs typeface="Segoe UI" panose="020B0502040204020203" pitchFamily="34" charset="0"/>
              </a:rPr>
              <a:t>RANDOM TITLE</a:t>
            </a:r>
            <a:endParaRPr lang="ru-RU" sz="3200" b="1" i="0" u="none" strike="noStrike" kern="1200" spc="0" baseline="0" dirty="0">
              <a:solidFill>
                <a:schemeClr val="accent3">
                  <a:lumMod val="50000"/>
                </a:schemeClr>
              </a:solidFill>
              <a:latin typeface="+mj-lt"/>
              <a:ea typeface="+mn-ea"/>
              <a:cs typeface="Segoe UI" panose="020B0502040204020203" pitchFamily="34" charset="0"/>
            </a:endParaRPr>
          </a:p>
        </c:rich>
      </c:tx>
      <c:overlay val="0"/>
      <c:spPr>
        <a:noFill/>
        <a:ln>
          <a:noFill/>
        </a:ln>
        <a:effectLst/>
      </c:spPr>
      <c:txPr>
        <a:bodyPr rot="0" spcFirstLastPara="1" vertOverflow="ellipsis" vert="horz" wrap="square" anchor="ctr" anchorCtr="1"/>
        <a:lstStyle/>
        <a:p>
          <a:pPr>
            <a:defRPr sz="3200" b="1" i="0" u="none" strike="noStrike" kern="1200" spc="0" baseline="0">
              <a:solidFill>
                <a:schemeClr val="tx1">
                  <a:lumMod val="65000"/>
                  <a:lumOff val="35000"/>
                </a:schemeClr>
              </a:solidFill>
              <a:latin typeface="Segoe UI" panose="020B0502040204020203" pitchFamily="34" charset="0"/>
              <a:ea typeface="+mn-ea"/>
              <a:cs typeface="Segoe UI" panose="020B0502040204020203" pitchFamily="34" charset="0"/>
            </a:defRPr>
          </a:pPr>
          <a:endParaRPr lang="ru-RU"/>
        </a:p>
      </c:txPr>
    </c:title>
    <c:autoTitleDeleted val="0"/>
    <c:plotArea>
      <c:layout>
        <c:manualLayout>
          <c:layoutTarget val="inner"/>
          <c:xMode val="edge"/>
          <c:yMode val="edge"/>
          <c:x val="0.1403319224711034"/>
          <c:y val="9.8213955063194039E-2"/>
          <c:w val="0.84699408686210675"/>
          <c:h val="0.71488882187693426"/>
        </c:manualLayout>
      </c:layout>
      <c:barChart>
        <c:barDir val="col"/>
        <c:grouping val="clustered"/>
        <c:varyColors val="0"/>
        <c:ser>
          <c:idx val="0"/>
          <c:order val="0"/>
          <c:tx>
            <c:strRef>
              <c:f>Лист1!$B$1</c:f>
              <c:strCache>
                <c:ptCount val="1"/>
                <c:pt idx="0">
                  <c:v>Ряд 1</c:v>
                </c:pt>
              </c:strCache>
            </c:strRef>
          </c:tx>
          <c:spPr>
            <a:solidFill>
              <a:srgbClr val="0072BC"/>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3"/>
                <c:pt idx="0">
                  <c:v>Категория 1</c:v>
                </c:pt>
                <c:pt idx="1">
                  <c:v>Категория 2</c:v>
                </c:pt>
                <c:pt idx="2">
                  <c:v>Категория 3</c:v>
                </c:pt>
              </c:strCache>
            </c:strRef>
          </c:cat>
          <c:val>
            <c:numRef>
              <c:f>Лист1!$B$2:$B$5</c:f>
              <c:numCache>
                <c:formatCode>General</c:formatCode>
                <c:ptCount val="3"/>
                <c:pt idx="0">
                  <c:v>4.3</c:v>
                </c:pt>
                <c:pt idx="1">
                  <c:v>2.5</c:v>
                </c:pt>
                <c:pt idx="2">
                  <c:v>3.5</c:v>
                </c:pt>
              </c:numCache>
            </c:numRef>
          </c:val>
          <c:extLst>
            <c:ext xmlns:c16="http://schemas.microsoft.com/office/drawing/2014/chart" uri="{C3380CC4-5D6E-409C-BE32-E72D297353CC}">
              <c16:uniqueId val="{00000000-6455-49E0-AD51-38E51ECE928E}"/>
            </c:ext>
          </c:extLst>
        </c:ser>
        <c:ser>
          <c:idx val="1"/>
          <c:order val="1"/>
          <c:tx>
            <c:strRef>
              <c:f>Лист1!$C$1</c:f>
              <c:strCache>
                <c:ptCount val="1"/>
                <c:pt idx="0">
                  <c:v>Ряд 2</c:v>
                </c:pt>
              </c:strCache>
            </c:strRef>
          </c:tx>
          <c:spPr>
            <a:solidFill>
              <a:srgbClr val="92C5EB"/>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3"/>
                <c:pt idx="0">
                  <c:v>Категория 1</c:v>
                </c:pt>
                <c:pt idx="1">
                  <c:v>Категория 2</c:v>
                </c:pt>
                <c:pt idx="2">
                  <c:v>Категория 3</c:v>
                </c:pt>
              </c:strCache>
            </c:strRef>
          </c:cat>
          <c:val>
            <c:numRef>
              <c:f>Лист1!$C$2:$C$5</c:f>
              <c:numCache>
                <c:formatCode>General</c:formatCode>
                <c:ptCount val="3"/>
                <c:pt idx="0">
                  <c:v>2.4</c:v>
                </c:pt>
                <c:pt idx="1">
                  <c:v>4.4000000000000004</c:v>
                </c:pt>
                <c:pt idx="2">
                  <c:v>1.8</c:v>
                </c:pt>
              </c:numCache>
            </c:numRef>
          </c:val>
          <c:extLst>
            <c:ext xmlns:c16="http://schemas.microsoft.com/office/drawing/2014/chart" uri="{C3380CC4-5D6E-409C-BE32-E72D297353CC}">
              <c16:uniqueId val="{00000001-6455-49E0-AD51-38E51ECE928E}"/>
            </c:ext>
          </c:extLst>
        </c:ser>
        <c:dLbls>
          <c:dLblPos val="outEnd"/>
          <c:showLegendKey val="0"/>
          <c:showVal val="1"/>
          <c:showCatName val="0"/>
          <c:showSerName val="0"/>
          <c:showPercent val="0"/>
          <c:showBubbleSize val="0"/>
        </c:dLbls>
        <c:gapWidth val="219"/>
        <c:overlap val="-27"/>
        <c:axId val="943305183"/>
        <c:axId val="943305599"/>
      </c:barChart>
      <c:lineChart>
        <c:grouping val="standard"/>
        <c:varyColors val="0"/>
        <c:ser>
          <c:idx val="2"/>
          <c:order val="2"/>
          <c:tx>
            <c:strRef>
              <c:f>Лист1!$D$1</c:f>
              <c:strCache>
                <c:ptCount val="1"/>
                <c:pt idx="0">
                  <c:v>Ряд 3</c:v>
                </c:pt>
              </c:strCache>
            </c:strRef>
          </c:tx>
          <c:spPr>
            <a:ln w="50800" cap="rnd">
              <a:solidFill>
                <a:schemeClr val="accent4"/>
              </a:solidFill>
              <a:round/>
            </a:ln>
            <a:effectLst/>
          </c:spPr>
          <c:marker>
            <c:symbol val="none"/>
          </c:marker>
          <c:dLbls>
            <c:dLbl>
              <c:idx val="0"/>
              <c:layout>
                <c:manualLayout>
                  <c:x val="1.613053357591426E-2"/>
                  <c:y val="4.059293235495879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455-49E0-AD51-38E51ECE928E}"/>
                </c:ext>
              </c:extLst>
            </c:dLbl>
            <c:dLbl>
              <c:idx val="1"/>
              <c:layout>
                <c:manualLayout>
                  <c:x val="2.0739257454746959E-2"/>
                  <c:y val="4.059293235495879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455-49E0-AD51-38E51ECE928E}"/>
                </c:ext>
              </c:extLst>
            </c:dLbl>
            <c:dLbl>
              <c:idx val="2"/>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0-A9C9-4DF3-B58A-75D42D7E10CA}"/>
                </c:ext>
              </c:extLst>
            </c:dLbl>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3"/>
                <c:pt idx="0">
                  <c:v>Категория 1</c:v>
                </c:pt>
                <c:pt idx="1">
                  <c:v>Категория 2</c:v>
                </c:pt>
                <c:pt idx="2">
                  <c:v>Категория 3</c:v>
                </c:pt>
              </c:strCache>
            </c:strRef>
          </c:cat>
          <c:val>
            <c:numRef>
              <c:f>Лист1!$D$2:$D$5</c:f>
              <c:numCache>
                <c:formatCode>General</c:formatCode>
                <c:ptCount val="3"/>
                <c:pt idx="0">
                  <c:v>2</c:v>
                </c:pt>
                <c:pt idx="1">
                  <c:v>2</c:v>
                </c:pt>
                <c:pt idx="2">
                  <c:v>3</c:v>
                </c:pt>
              </c:numCache>
            </c:numRef>
          </c:val>
          <c:smooth val="0"/>
          <c:extLst>
            <c:ext xmlns:c16="http://schemas.microsoft.com/office/drawing/2014/chart" uri="{C3380CC4-5D6E-409C-BE32-E72D297353CC}">
              <c16:uniqueId val="{00000002-6455-49E0-AD51-38E51ECE928E}"/>
            </c:ext>
          </c:extLst>
        </c:ser>
        <c:dLbls>
          <c:showLegendKey val="0"/>
          <c:showVal val="1"/>
          <c:showCatName val="0"/>
          <c:showSerName val="0"/>
          <c:showPercent val="0"/>
          <c:showBubbleSize val="0"/>
        </c:dLbls>
        <c:marker val="1"/>
        <c:smooth val="0"/>
        <c:axId val="943305183"/>
        <c:axId val="943305599"/>
      </c:lineChart>
      <c:catAx>
        <c:axId val="943305183"/>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r>
                  <a:rPr lang="en-US" sz="2400" b="0" i="0" baseline="0" dirty="0" smtClean="0">
                    <a:solidFill>
                      <a:schemeClr val="accent3">
                        <a:lumMod val="75000"/>
                      </a:schemeClr>
                    </a:solidFill>
                    <a:effectLst/>
                  </a:rPr>
                  <a:t>AXIS 2</a:t>
                </a:r>
                <a:endParaRPr lang="ru-RU" sz="2400" dirty="0">
                  <a:solidFill>
                    <a:schemeClr val="accent3">
                      <a:lumMod val="75000"/>
                    </a:schemeClr>
                  </a:solidFill>
                  <a:effectLst/>
                </a:endParaRPr>
              </a:p>
            </c:rich>
          </c:tx>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crossAx val="943305599"/>
        <c:crosses val="autoZero"/>
        <c:auto val="1"/>
        <c:lblAlgn val="ctr"/>
        <c:lblOffset val="100"/>
        <c:noMultiLvlLbl val="0"/>
      </c:catAx>
      <c:valAx>
        <c:axId val="943305599"/>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r>
                  <a:rPr lang="en-US" sz="2400" b="0" i="0" baseline="0" dirty="0" smtClean="0">
                    <a:solidFill>
                      <a:schemeClr val="accent3">
                        <a:lumMod val="75000"/>
                      </a:schemeClr>
                    </a:solidFill>
                    <a:effectLst/>
                  </a:rPr>
                  <a:t>AXIS 1</a:t>
                </a:r>
                <a:endParaRPr lang="ru-RU" sz="2400" dirty="0">
                  <a:solidFill>
                    <a:schemeClr val="accent3">
                      <a:lumMod val="75000"/>
                    </a:schemeClr>
                  </a:solidFill>
                  <a:effectLst/>
                </a:endParaRPr>
              </a:p>
            </c:rich>
          </c:tx>
          <c:layout>
            <c:manualLayout>
              <c:xMode val="edge"/>
              <c:yMode val="edge"/>
              <c:x val="1.4978352606206136E-2"/>
              <c:y val="0.35740594519480201"/>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crossAx val="9433051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legend>
    <c:plotVisOnly val="1"/>
    <c:dispBlanksAs val="gap"/>
    <c:showDLblsOverMax val="0"/>
  </c:chart>
  <c:spPr>
    <a:noFill/>
    <a:ln>
      <a:noFill/>
    </a:ln>
    <a:effectLst/>
  </c:spPr>
  <c:txPr>
    <a:bodyPr/>
    <a:lstStyle/>
    <a:p>
      <a:pPr>
        <a:defRPr sz="2400">
          <a:latin typeface="Franklin Gothic Book" panose="020B0503020102020204" pitchFamily="34" charset="0"/>
        </a:defRPr>
      </a:pPr>
      <a:endParaRPr lang="ru-RU"/>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3200" b="1" i="0" u="none" strike="noStrike" kern="1200" spc="0" baseline="0" dirty="0" smtClean="0">
                <a:solidFill>
                  <a:schemeClr val="accent3">
                    <a:lumMod val="50000"/>
                  </a:schemeClr>
                </a:solidFill>
                <a:latin typeface="+mj-lt"/>
                <a:ea typeface="+mn-ea"/>
                <a:cs typeface="Segoe UI" panose="020B0502040204020203" pitchFamily="34" charset="0"/>
              </a:rPr>
              <a:t>RANDOM TITLE</a:t>
            </a:r>
            <a:endParaRPr lang="ru-RU" sz="3200" b="1" i="0" u="none" strike="noStrike" kern="1200" spc="0" baseline="0" dirty="0">
              <a:solidFill>
                <a:schemeClr val="accent3">
                  <a:lumMod val="50000"/>
                </a:schemeClr>
              </a:solidFill>
              <a:latin typeface="+mj-lt"/>
              <a:ea typeface="+mn-ea"/>
              <a:cs typeface="Segoe UI" panose="020B0502040204020203" pitchFamily="34" charset="0"/>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ru-RU"/>
        </a:p>
      </c:txPr>
    </c:title>
    <c:autoTitleDeleted val="0"/>
    <c:plotArea>
      <c:layout/>
      <c:doughnutChart>
        <c:varyColors val="1"/>
        <c:ser>
          <c:idx val="0"/>
          <c:order val="0"/>
          <c:tx>
            <c:strRef>
              <c:f>Лист1!$B$1</c:f>
              <c:strCache>
                <c:ptCount val="1"/>
                <c:pt idx="0">
                  <c:v>Продажи</c:v>
                </c:pt>
              </c:strCache>
            </c:strRef>
          </c:tx>
          <c:spPr>
            <a:ln w="0">
              <a:noFill/>
            </a:ln>
          </c:spPr>
          <c:dPt>
            <c:idx val="0"/>
            <c:bubble3D val="0"/>
            <c:spPr>
              <a:solidFill>
                <a:srgbClr val="0072BC"/>
              </a:solidFill>
              <a:ln w="0">
                <a:noFill/>
              </a:ln>
              <a:effectLst/>
            </c:spPr>
            <c:extLst>
              <c:ext xmlns:c16="http://schemas.microsoft.com/office/drawing/2014/chart" uri="{C3380CC4-5D6E-409C-BE32-E72D297353CC}">
                <c16:uniqueId val="{00000001-D11A-422C-901D-63F87965B7C9}"/>
              </c:ext>
            </c:extLst>
          </c:dPt>
          <c:dPt>
            <c:idx val="1"/>
            <c:bubble3D val="0"/>
            <c:spPr>
              <a:solidFill>
                <a:schemeClr val="accent4"/>
              </a:solidFill>
              <a:ln w="0">
                <a:noFill/>
              </a:ln>
              <a:effectLst/>
            </c:spPr>
            <c:extLst>
              <c:ext xmlns:c16="http://schemas.microsoft.com/office/drawing/2014/chart" uri="{C3380CC4-5D6E-409C-BE32-E72D297353CC}">
                <c16:uniqueId val="{00000004-D11A-422C-901D-63F87965B7C9}"/>
              </c:ext>
            </c:extLst>
          </c:dPt>
          <c:dPt>
            <c:idx val="2"/>
            <c:bubble3D val="0"/>
            <c:spPr>
              <a:solidFill>
                <a:srgbClr val="92C5EB"/>
              </a:solidFill>
              <a:ln w="0">
                <a:noFill/>
              </a:ln>
              <a:effectLst/>
            </c:spPr>
            <c:extLst>
              <c:ext xmlns:c16="http://schemas.microsoft.com/office/drawing/2014/chart" uri="{C3380CC4-5D6E-409C-BE32-E72D297353CC}">
                <c16:uniqueId val="{00000003-D11A-422C-901D-63F87965B7C9}"/>
              </c:ext>
            </c:extLst>
          </c:dPt>
          <c:dPt>
            <c:idx val="3"/>
            <c:bubble3D val="0"/>
            <c:spPr>
              <a:solidFill>
                <a:srgbClr val="D5E8F7"/>
              </a:solidFill>
              <a:ln w="0">
                <a:noFill/>
              </a:ln>
              <a:effectLst/>
            </c:spPr>
            <c:extLst>
              <c:ext xmlns:c16="http://schemas.microsoft.com/office/drawing/2014/chart" uri="{C3380CC4-5D6E-409C-BE32-E72D297353CC}">
                <c16:uniqueId val="{00000002-D11A-422C-901D-63F87965B7C9}"/>
              </c:ext>
            </c:extLst>
          </c:dPt>
          <c:dLbls>
            <c:dLbl>
              <c:idx val="0"/>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1-D11A-422C-901D-63F87965B7C9}"/>
                </c:ext>
              </c:extLst>
            </c:dLbl>
            <c:dLbl>
              <c:idx val="1"/>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4-D11A-422C-901D-63F87965B7C9}"/>
                </c:ext>
              </c:extLst>
            </c:dLbl>
            <c:dLbl>
              <c:idx val="2"/>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3-D11A-422C-901D-63F87965B7C9}"/>
                </c:ext>
              </c:extLst>
            </c:dLbl>
            <c:dLbl>
              <c:idx val="3"/>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2-D11A-422C-901D-63F87965B7C9}"/>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numRef>
              <c:f>Лист1!$A$2:$A$5</c:f>
              <c:numCache>
                <c:formatCode>General</c:formatCode>
                <c:ptCount val="4"/>
                <c:pt idx="0">
                  <c:v>1</c:v>
                </c:pt>
                <c:pt idx="1">
                  <c:v>2</c:v>
                </c:pt>
                <c:pt idx="2">
                  <c:v>3</c:v>
                </c:pt>
                <c:pt idx="3">
                  <c:v>4</c:v>
                </c:pt>
              </c:numCache>
            </c:numRef>
          </c:cat>
          <c:val>
            <c:numRef>
              <c:f>Лист1!$B$2:$B$5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D11A-422C-901D-63F87965B7C9}"/>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sz="1862" b="0" i="0" u="none" strike="noStrike" kern="1200" spc="0" baseline="0">
                <a:solidFill>
                  <a:srgbClr val="525252">
                    <a:lumMod val="65000"/>
                    <a:lumOff val="35000"/>
                  </a:srgbClr>
                </a:solidFill>
                <a:latin typeface="+mn-lt"/>
                <a:ea typeface="+mn-ea"/>
                <a:cs typeface="+mn-cs"/>
              </a:defRPr>
            </a:pPr>
            <a:r>
              <a:rPr lang="en-US" sz="3200" b="1" i="0" u="none" strike="noStrike" kern="1200" spc="0" baseline="0" dirty="0" smtClean="0">
                <a:solidFill>
                  <a:schemeClr val="accent3">
                    <a:lumMod val="50000"/>
                  </a:schemeClr>
                </a:solidFill>
                <a:latin typeface="+mj-lt"/>
                <a:ea typeface="+mn-ea"/>
                <a:cs typeface="Segoe UI" panose="020B0502040204020203" pitchFamily="34" charset="0"/>
              </a:rPr>
              <a:t>RANDOM TITLE</a:t>
            </a:r>
            <a:endParaRPr lang="ru-RU" sz="3200" b="1" i="0" u="none" strike="noStrike" kern="1200" spc="0" baseline="0" dirty="0">
              <a:solidFill>
                <a:schemeClr val="accent3">
                  <a:lumMod val="50000"/>
                </a:schemeClr>
              </a:solidFill>
              <a:latin typeface="+mj-lt"/>
              <a:ea typeface="+mn-ea"/>
              <a:cs typeface="Segoe UI" panose="020B0502040204020203" pitchFamily="34" charset="0"/>
            </a:endParaRPr>
          </a:p>
        </c:rich>
      </c:tx>
      <c:overlay val="0"/>
      <c:spPr>
        <a:noFill/>
        <a:ln>
          <a:noFill/>
        </a:ln>
        <a:effectLst/>
      </c:spPr>
      <c:txPr>
        <a:bodyPr rot="0" spcFirstLastPara="1" vertOverflow="ellipsis" vert="horz" wrap="square" anchor="ctr" anchorCtr="1"/>
        <a:lstStyle/>
        <a:p>
          <a:pPr algn="ctr" rtl="0">
            <a:defRPr sz="1862" b="0" i="0" u="none" strike="noStrike" kern="1200" spc="0" baseline="0">
              <a:solidFill>
                <a:srgbClr val="525252">
                  <a:lumMod val="65000"/>
                  <a:lumOff val="35000"/>
                </a:srgbClr>
              </a:solidFill>
              <a:latin typeface="+mn-lt"/>
              <a:ea typeface="+mn-ea"/>
              <a:cs typeface="+mn-cs"/>
            </a:defRPr>
          </a:pPr>
          <a:endParaRPr lang="ru-RU"/>
        </a:p>
      </c:txPr>
    </c:title>
    <c:autoTitleDeleted val="0"/>
    <c:plotArea>
      <c:layout/>
      <c:pieChart>
        <c:varyColors val="1"/>
        <c:ser>
          <c:idx val="0"/>
          <c:order val="0"/>
          <c:tx>
            <c:strRef>
              <c:f>Лист1!$B$1</c:f>
              <c:strCache>
                <c:ptCount val="1"/>
                <c:pt idx="0">
                  <c:v>Продажи</c:v>
                </c:pt>
              </c:strCache>
            </c:strRef>
          </c:tx>
          <c:spPr>
            <a:ln w="0">
              <a:noFill/>
            </a:ln>
          </c:spPr>
          <c:dPt>
            <c:idx val="0"/>
            <c:bubble3D val="0"/>
            <c:spPr>
              <a:solidFill>
                <a:srgbClr val="0072BC"/>
              </a:solidFill>
              <a:ln w="0">
                <a:noFill/>
              </a:ln>
              <a:effectLst/>
            </c:spPr>
            <c:extLst>
              <c:ext xmlns:c16="http://schemas.microsoft.com/office/drawing/2014/chart" uri="{C3380CC4-5D6E-409C-BE32-E72D297353CC}">
                <c16:uniqueId val="{00000001-D11A-422C-901D-63F87965B7C9}"/>
              </c:ext>
            </c:extLst>
          </c:dPt>
          <c:dPt>
            <c:idx val="1"/>
            <c:bubble3D val="0"/>
            <c:spPr>
              <a:solidFill>
                <a:schemeClr val="accent4"/>
              </a:solidFill>
              <a:ln w="0">
                <a:noFill/>
              </a:ln>
              <a:effectLst/>
            </c:spPr>
            <c:extLst>
              <c:ext xmlns:c16="http://schemas.microsoft.com/office/drawing/2014/chart" uri="{C3380CC4-5D6E-409C-BE32-E72D297353CC}">
                <c16:uniqueId val="{00000004-D11A-422C-901D-63F87965B7C9}"/>
              </c:ext>
            </c:extLst>
          </c:dPt>
          <c:dPt>
            <c:idx val="2"/>
            <c:bubble3D val="0"/>
            <c:spPr>
              <a:solidFill>
                <a:srgbClr val="92C5EB"/>
              </a:solidFill>
              <a:ln w="0">
                <a:noFill/>
              </a:ln>
              <a:effectLst/>
            </c:spPr>
            <c:extLst>
              <c:ext xmlns:c16="http://schemas.microsoft.com/office/drawing/2014/chart" uri="{C3380CC4-5D6E-409C-BE32-E72D297353CC}">
                <c16:uniqueId val="{00000003-D11A-422C-901D-63F87965B7C9}"/>
              </c:ext>
            </c:extLst>
          </c:dPt>
          <c:dPt>
            <c:idx val="3"/>
            <c:bubble3D val="0"/>
            <c:spPr>
              <a:solidFill>
                <a:srgbClr val="D5E8F7"/>
              </a:solidFill>
              <a:ln w="0">
                <a:noFill/>
              </a:ln>
              <a:effectLst/>
            </c:spPr>
            <c:extLst>
              <c:ext xmlns:c16="http://schemas.microsoft.com/office/drawing/2014/chart" uri="{C3380CC4-5D6E-409C-BE32-E72D297353CC}">
                <c16:uniqueId val="{00000002-D11A-422C-901D-63F87965B7C9}"/>
              </c:ext>
            </c:extLst>
          </c:dPt>
          <c:dLbls>
            <c:dLbl>
              <c:idx val="0"/>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1-D11A-422C-901D-63F87965B7C9}"/>
                </c:ext>
              </c:extLst>
            </c:dLbl>
            <c:dLbl>
              <c:idx val="1"/>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4-D11A-422C-901D-63F87965B7C9}"/>
                </c:ext>
              </c:extLst>
            </c:dLbl>
            <c:dLbl>
              <c:idx val="2"/>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3-D11A-422C-901D-63F87965B7C9}"/>
                </c:ext>
              </c:extLst>
            </c:dLbl>
            <c:dLbl>
              <c:idx val="3"/>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extLst>
                <c:ext xmlns:c16="http://schemas.microsoft.com/office/drawing/2014/chart" uri="{C3380CC4-5D6E-409C-BE32-E72D297353CC}">
                  <c16:uniqueId val="{00000002-D11A-422C-901D-63F87965B7C9}"/>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Franklin Gothic Book" panose="020B0503020102020204" pitchFamily="34" charset="0"/>
                    <a:ea typeface="+mn-ea"/>
                    <a:cs typeface="+mn-cs"/>
                  </a:defRPr>
                </a:pPr>
                <a:endParaRPr lang="ru-RU"/>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numRef>
              <c:f>Лист1!$A$2:$A$5</c:f>
              <c:numCache>
                <c:formatCode>General</c:formatCode>
                <c:ptCount val="4"/>
                <c:pt idx="0">
                  <c:v>1</c:v>
                </c:pt>
                <c:pt idx="1">
                  <c:v>2</c:v>
                </c:pt>
                <c:pt idx="2">
                  <c:v>3</c:v>
                </c:pt>
                <c:pt idx="3">
                  <c:v>4</c:v>
                </c:pt>
              </c:numCache>
            </c:numRef>
          </c:cat>
          <c:val>
            <c:numRef>
              <c:f>Лист1!$B$2:$B$5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D11A-422C-901D-63F87965B7C9}"/>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accent3">
                  <a:lumMod val="75000"/>
                </a:schemeClr>
              </a:solidFill>
              <a:latin typeface="Franklin Gothic Book" panose="020B0503020102020204" pitchFamily="34" charset="0"/>
              <a:ea typeface="+mn-ea"/>
              <a:cs typeface="+mn-cs"/>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jp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jpg>
</file>

<file path=ppt/media/media1.gif>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280815226"/>
      </p:ext>
    </p:extLst>
  </p:cSld>
  <p:clrMap bg1="lt1" tx1="dk1" bg2="dk2" tx2="lt2" accent1="accent1" accent2="accent2" accent3="accent3" accent4="accent4" accent5="accent5" accent6="accent6" hlink="hlink" folHlink="folHlink"/>
  <p:notesStyle>
    <a:lvl1pPr marL="0" algn="l" defTabSz="2460930" rtl="0" eaLnBrk="1" latinLnBrk="0" hangingPunct="1">
      <a:defRPr sz="3230" kern="1200">
        <a:solidFill>
          <a:schemeClr val="tx1"/>
        </a:solidFill>
        <a:latin typeface="+mn-lt"/>
        <a:ea typeface="+mn-ea"/>
        <a:cs typeface="+mn-cs"/>
      </a:defRPr>
    </a:lvl1pPr>
    <a:lvl2pPr marL="1230465" algn="l" defTabSz="2460930" rtl="0" eaLnBrk="1" latinLnBrk="0" hangingPunct="1">
      <a:defRPr sz="3230" kern="1200">
        <a:solidFill>
          <a:schemeClr val="tx1"/>
        </a:solidFill>
        <a:latin typeface="+mn-lt"/>
        <a:ea typeface="+mn-ea"/>
        <a:cs typeface="+mn-cs"/>
      </a:defRPr>
    </a:lvl2pPr>
    <a:lvl3pPr marL="2460930" algn="l" defTabSz="2460930" rtl="0" eaLnBrk="1" latinLnBrk="0" hangingPunct="1">
      <a:defRPr sz="3230" kern="1200">
        <a:solidFill>
          <a:schemeClr val="tx1"/>
        </a:solidFill>
        <a:latin typeface="+mn-lt"/>
        <a:ea typeface="+mn-ea"/>
        <a:cs typeface="+mn-cs"/>
      </a:defRPr>
    </a:lvl3pPr>
    <a:lvl4pPr marL="3691392" algn="l" defTabSz="2460930" rtl="0" eaLnBrk="1" latinLnBrk="0" hangingPunct="1">
      <a:defRPr sz="3230" kern="1200">
        <a:solidFill>
          <a:schemeClr val="tx1"/>
        </a:solidFill>
        <a:latin typeface="+mn-lt"/>
        <a:ea typeface="+mn-ea"/>
        <a:cs typeface="+mn-cs"/>
      </a:defRPr>
    </a:lvl4pPr>
    <a:lvl5pPr marL="4921857" algn="l" defTabSz="2460930" rtl="0" eaLnBrk="1" latinLnBrk="0" hangingPunct="1">
      <a:defRPr sz="3230" kern="1200">
        <a:solidFill>
          <a:schemeClr val="tx1"/>
        </a:solidFill>
        <a:latin typeface="+mn-lt"/>
        <a:ea typeface="+mn-ea"/>
        <a:cs typeface="+mn-cs"/>
      </a:defRPr>
    </a:lvl5pPr>
    <a:lvl6pPr marL="6152324" algn="l" defTabSz="2460930" rtl="0" eaLnBrk="1" latinLnBrk="0" hangingPunct="1">
      <a:defRPr sz="3230" kern="1200">
        <a:solidFill>
          <a:schemeClr val="tx1"/>
        </a:solidFill>
        <a:latin typeface="+mn-lt"/>
        <a:ea typeface="+mn-ea"/>
        <a:cs typeface="+mn-cs"/>
      </a:defRPr>
    </a:lvl6pPr>
    <a:lvl7pPr marL="7382789" algn="l" defTabSz="2460930" rtl="0" eaLnBrk="1" latinLnBrk="0" hangingPunct="1">
      <a:defRPr sz="3230" kern="1200">
        <a:solidFill>
          <a:schemeClr val="tx1"/>
        </a:solidFill>
        <a:latin typeface="+mn-lt"/>
        <a:ea typeface="+mn-ea"/>
        <a:cs typeface="+mn-cs"/>
      </a:defRPr>
    </a:lvl7pPr>
    <a:lvl8pPr marL="8613252" algn="l" defTabSz="2460930" rtl="0" eaLnBrk="1" latinLnBrk="0" hangingPunct="1">
      <a:defRPr sz="3230" kern="1200">
        <a:solidFill>
          <a:schemeClr val="tx1"/>
        </a:solidFill>
        <a:latin typeface="+mn-lt"/>
        <a:ea typeface="+mn-ea"/>
        <a:cs typeface="+mn-cs"/>
      </a:defRPr>
    </a:lvl8pPr>
    <a:lvl9pPr marL="9843716" algn="l" defTabSz="2460930" rtl="0" eaLnBrk="1" latinLnBrk="0" hangingPunct="1">
      <a:defRPr sz="323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 name="Shape 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747408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6" name="Shape 1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401262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 name="Shape 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199605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7446027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37439215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167840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36550" y="685800"/>
            <a:ext cx="61849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6" name="Shape 1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10" name="Shape 10"/>
          <p:cNvSpPr txBox="1">
            <a:spLocks noGrp="1"/>
          </p:cNvSpPr>
          <p:nvPr>
            <p:ph type="subTitle" idx="1"/>
          </p:nvPr>
        </p:nvSpPr>
        <p:spPr>
          <a:xfrm>
            <a:off x="843437" y="7768736"/>
            <a:ext cx="23055913" cy="3121712"/>
          </a:xfrm>
          <a:prstGeom prst="rect">
            <a:avLst/>
          </a:prstGeom>
        </p:spPr>
        <p:txBody>
          <a:bodyPr lIns="91425" tIns="91425" rIns="91425" bIns="91425" anchor="t" anchorCtr="0"/>
          <a:lstStyle>
            <a:lvl1pPr algn="ctr">
              <a:lnSpc>
                <a:spcPct val="100000"/>
              </a:lnSpc>
              <a:spcBef>
                <a:spcPts val="0"/>
              </a:spcBef>
              <a:spcAft>
                <a:spcPts val="0"/>
              </a:spcAft>
              <a:buSzPct val="100000"/>
              <a:buNone/>
              <a:defRPr sz="5000" b="1" i="0" u="none" strike="noStrike" cap="none" baseline="0" dirty="0">
                <a:solidFill>
                  <a:srgbClr val="0072BC"/>
                </a:solidFill>
                <a:latin typeface="+mj-lt"/>
                <a:ea typeface="Arial"/>
                <a:cs typeface="Segoe UI" panose="020B0502040204020203" pitchFamily="34" charset="0"/>
                <a:sym typeface="Arial"/>
              </a:defRPr>
            </a:lvl1pPr>
            <a:lvl2pPr algn="ctr">
              <a:lnSpc>
                <a:spcPct val="100000"/>
              </a:lnSpc>
              <a:spcBef>
                <a:spcPts val="0"/>
              </a:spcBef>
              <a:spcAft>
                <a:spcPts val="0"/>
              </a:spcAft>
              <a:buSzPct val="100000"/>
              <a:buNone/>
              <a:defRPr sz="7467"/>
            </a:lvl2pPr>
            <a:lvl3pPr algn="ctr">
              <a:lnSpc>
                <a:spcPct val="100000"/>
              </a:lnSpc>
              <a:spcBef>
                <a:spcPts val="0"/>
              </a:spcBef>
              <a:spcAft>
                <a:spcPts val="0"/>
              </a:spcAft>
              <a:buSzPct val="100000"/>
              <a:buNone/>
              <a:defRPr sz="7467"/>
            </a:lvl3pPr>
            <a:lvl4pPr algn="ctr">
              <a:lnSpc>
                <a:spcPct val="100000"/>
              </a:lnSpc>
              <a:spcBef>
                <a:spcPts val="0"/>
              </a:spcBef>
              <a:spcAft>
                <a:spcPts val="0"/>
              </a:spcAft>
              <a:buSzPct val="100000"/>
              <a:buNone/>
              <a:defRPr sz="7467"/>
            </a:lvl4pPr>
            <a:lvl5pPr algn="ctr">
              <a:lnSpc>
                <a:spcPct val="100000"/>
              </a:lnSpc>
              <a:spcBef>
                <a:spcPts val="0"/>
              </a:spcBef>
              <a:spcAft>
                <a:spcPts val="0"/>
              </a:spcAft>
              <a:buSzPct val="100000"/>
              <a:buNone/>
              <a:defRPr sz="7467"/>
            </a:lvl5pPr>
            <a:lvl6pPr algn="ctr">
              <a:lnSpc>
                <a:spcPct val="100000"/>
              </a:lnSpc>
              <a:spcBef>
                <a:spcPts val="0"/>
              </a:spcBef>
              <a:spcAft>
                <a:spcPts val="0"/>
              </a:spcAft>
              <a:buSzPct val="100000"/>
              <a:buNone/>
              <a:defRPr sz="7467"/>
            </a:lvl6pPr>
            <a:lvl7pPr algn="ctr">
              <a:lnSpc>
                <a:spcPct val="100000"/>
              </a:lnSpc>
              <a:spcBef>
                <a:spcPts val="0"/>
              </a:spcBef>
              <a:spcAft>
                <a:spcPts val="0"/>
              </a:spcAft>
              <a:buSzPct val="100000"/>
              <a:buNone/>
              <a:defRPr sz="7467"/>
            </a:lvl7pPr>
            <a:lvl8pPr algn="ctr">
              <a:lnSpc>
                <a:spcPct val="100000"/>
              </a:lnSpc>
              <a:spcBef>
                <a:spcPts val="0"/>
              </a:spcBef>
              <a:spcAft>
                <a:spcPts val="0"/>
              </a:spcAft>
              <a:buSzPct val="100000"/>
              <a:buNone/>
              <a:defRPr sz="7467"/>
            </a:lvl8pPr>
            <a:lvl9pPr algn="ctr">
              <a:lnSpc>
                <a:spcPct val="100000"/>
              </a:lnSpc>
              <a:spcBef>
                <a:spcPts val="0"/>
              </a:spcBef>
              <a:spcAft>
                <a:spcPts val="0"/>
              </a:spcAft>
              <a:buSzPct val="100000"/>
              <a:buNone/>
              <a:defRPr sz="7467"/>
            </a:lvl9pPr>
          </a:lstStyle>
          <a:p>
            <a:endParaRPr dirty="0"/>
          </a:p>
        </p:txBody>
      </p:sp>
      <p:sp>
        <p:nvSpPr>
          <p:cNvPr id="9" name="Shape 9"/>
          <p:cNvSpPr txBox="1">
            <a:spLocks noGrp="1"/>
          </p:cNvSpPr>
          <p:nvPr>
            <p:ph type="ctrTitle"/>
          </p:nvPr>
        </p:nvSpPr>
        <p:spPr>
          <a:xfrm>
            <a:off x="843456" y="2753544"/>
            <a:ext cx="23055913" cy="4464497"/>
          </a:xfrm>
          <a:prstGeom prst="rect">
            <a:avLst/>
          </a:prstGeom>
        </p:spPr>
        <p:txBody>
          <a:bodyPr lIns="91425" tIns="91425" rIns="91425" bIns="91425" anchor="b" anchorCtr="0"/>
          <a:lstStyle>
            <a:lvl1pPr algn="ctr">
              <a:spcBef>
                <a:spcPts val="0"/>
              </a:spcBef>
              <a:buSzPct val="100000"/>
              <a:defRPr sz="13000" b="1" i="0" u="none" strike="noStrike" cap="none" baseline="0" dirty="0">
                <a:solidFill>
                  <a:srgbClr val="0072BC"/>
                </a:solidFill>
                <a:latin typeface="+mj-lt"/>
                <a:ea typeface="Arial"/>
                <a:cs typeface="Segoe UI" panose="020B0502040204020203" pitchFamily="34" charset="0"/>
                <a:sym typeface="Arial"/>
              </a:defRPr>
            </a:lvl1pPr>
            <a:lvl2pPr algn="ctr">
              <a:spcBef>
                <a:spcPts val="0"/>
              </a:spcBef>
              <a:buSzPct val="100000"/>
              <a:defRPr sz="13867"/>
            </a:lvl2pPr>
            <a:lvl3pPr algn="ctr">
              <a:spcBef>
                <a:spcPts val="0"/>
              </a:spcBef>
              <a:buSzPct val="100000"/>
              <a:defRPr sz="13867"/>
            </a:lvl3pPr>
            <a:lvl4pPr algn="ctr">
              <a:spcBef>
                <a:spcPts val="0"/>
              </a:spcBef>
              <a:buSzPct val="100000"/>
              <a:defRPr sz="13867"/>
            </a:lvl4pPr>
            <a:lvl5pPr algn="ctr">
              <a:spcBef>
                <a:spcPts val="0"/>
              </a:spcBef>
              <a:buSzPct val="100000"/>
              <a:defRPr sz="13867"/>
            </a:lvl5pPr>
            <a:lvl6pPr algn="ctr">
              <a:spcBef>
                <a:spcPts val="0"/>
              </a:spcBef>
              <a:buSzPct val="100000"/>
              <a:defRPr sz="13867"/>
            </a:lvl6pPr>
            <a:lvl7pPr algn="ctr">
              <a:spcBef>
                <a:spcPts val="0"/>
              </a:spcBef>
              <a:buSzPct val="100000"/>
              <a:defRPr sz="13867"/>
            </a:lvl7pPr>
            <a:lvl8pPr algn="ctr">
              <a:spcBef>
                <a:spcPts val="0"/>
              </a:spcBef>
              <a:buSzPct val="100000"/>
              <a:defRPr sz="13867"/>
            </a:lvl8pPr>
            <a:lvl9pPr algn="ctr">
              <a:spcBef>
                <a:spcPts val="0"/>
              </a:spcBef>
              <a:buSzPct val="100000"/>
              <a:defRPr sz="13867"/>
            </a:lvl9pPr>
          </a:lstStyle>
          <a:p>
            <a:endParaRPr dirty="0"/>
          </a:p>
        </p:txBody>
      </p:sp>
      <p:sp>
        <p:nvSpPr>
          <p:cNvPr id="11" name="Shape 11"/>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algn="r">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and body">
    <p:spTree>
      <p:nvGrpSpPr>
        <p:cNvPr id="1" name="Shape 15"/>
        <p:cNvGrpSpPr/>
        <p:nvPr/>
      </p:nvGrpSpPr>
      <p:grpSpPr>
        <a:xfrm>
          <a:off x="0" y="0"/>
          <a:ext cx="0" cy="0"/>
          <a:chOff x="0" y="0"/>
          <a:chExt cx="0" cy="0"/>
        </a:xfrm>
      </p:grpSpPr>
      <p:sp>
        <p:nvSpPr>
          <p:cNvPr id="42" name="Рисунок 2"/>
          <p:cNvSpPr>
            <a:spLocks noGrp="1"/>
          </p:cNvSpPr>
          <p:nvPr>
            <p:ph type="pic" idx="19"/>
          </p:nvPr>
        </p:nvSpPr>
        <p:spPr>
          <a:xfrm>
            <a:off x="18017851" y="8226152"/>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3" name="Рисунок 2"/>
          <p:cNvSpPr>
            <a:spLocks noGrp="1"/>
          </p:cNvSpPr>
          <p:nvPr>
            <p:ph type="pic" idx="20"/>
          </p:nvPr>
        </p:nvSpPr>
        <p:spPr>
          <a:xfrm>
            <a:off x="12371387" y="8226152"/>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4" name="Рисунок 2"/>
          <p:cNvSpPr>
            <a:spLocks noGrp="1"/>
          </p:cNvSpPr>
          <p:nvPr>
            <p:ph type="pic" idx="21"/>
          </p:nvPr>
        </p:nvSpPr>
        <p:spPr>
          <a:xfrm>
            <a:off x="6720856" y="8226152"/>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37" name="Рисунок 2"/>
          <p:cNvSpPr>
            <a:spLocks noGrp="1"/>
          </p:cNvSpPr>
          <p:nvPr>
            <p:ph type="pic" idx="17"/>
          </p:nvPr>
        </p:nvSpPr>
        <p:spPr>
          <a:xfrm>
            <a:off x="18017851" y="4090987"/>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35" name="Рисунок 2"/>
          <p:cNvSpPr>
            <a:spLocks noGrp="1"/>
          </p:cNvSpPr>
          <p:nvPr>
            <p:ph type="pic" idx="15"/>
          </p:nvPr>
        </p:nvSpPr>
        <p:spPr>
          <a:xfrm>
            <a:off x="12371387" y="4090987"/>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25" name="Рисунок 2"/>
          <p:cNvSpPr>
            <a:spLocks noGrp="1"/>
          </p:cNvSpPr>
          <p:nvPr>
            <p:ph type="pic" idx="13"/>
          </p:nvPr>
        </p:nvSpPr>
        <p:spPr>
          <a:xfrm>
            <a:off x="6720856" y="4090987"/>
            <a:ext cx="5233019" cy="31384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16" name="Shape 16"/>
          <p:cNvSpPr txBox="1">
            <a:spLocks noGrp="1"/>
          </p:cNvSpPr>
          <p:nvPr>
            <p:ph type="title"/>
          </p:nvPr>
        </p:nvSpPr>
        <p:spPr>
          <a:xfrm>
            <a:off x="883251"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5317067"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20" name="Shape 17"/>
          <p:cNvSpPr txBox="1">
            <a:spLocks noGrp="1"/>
          </p:cNvSpPr>
          <p:nvPr>
            <p:ph type="body" idx="14"/>
          </p:nvPr>
        </p:nvSpPr>
        <p:spPr>
          <a:xfrm>
            <a:off x="6610747" y="7385298"/>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36" name="Shape 17"/>
          <p:cNvSpPr txBox="1">
            <a:spLocks noGrp="1"/>
          </p:cNvSpPr>
          <p:nvPr>
            <p:ph type="body" idx="16"/>
          </p:nvPr>
        </p:nvSpPr>
        <p:spPr>
          <a:xfrm>
            <a:off x="12261278" y="7385298"/>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38" name="Shape 17"/>
          <p:cNvSpPr txBox="1">
            <a:spLocks noGrp="1"/>
          </p:cNvSpPr>
          <p:nvPr>
            <p:ph type="body" idx="18"/>
          </p:nvPr>
        </p:nvSpPr>
        <p:spPr>
          <a:xfrm>
            <a:off x="17907742" y="7385298"/>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45" name="Shape 17"/>
          <p:cNvSpPr txBox="1">
            <a:spLocks noGrp="1"/>
          </p:cNvSpPr>
          <p:nvPr>
            <p:ph type="body" idx="22"/>
          </p:nvPr>
        </p:nvSpPr>
        <p:spPr>
          <a:xfrm>
            <a:off x="6610747"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46" name="Shape 17"/>
          <p:cNvSpPr txBox="1">
            <a:spLocks noGrp="1"/>
          </p:cNvSpPr>
          <p:nvPr>
            <p:ph type="body" idx="23"/>
          </p:nvPr>
        </p:nvSpPr>
        <p:spPr>
          <a:xfrm>
            <a:off x="12261278"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47" name="Shape 17"/>
          <p:cNvSpPr txBox="1">
            <a:spLocks noGrp="1"/>
          </p:cNvSpPr>
          <p:nvPr>
            <p:ph type="body" idx="24"/>
          </p:nvPr>
        </p:nvSpPr>
        <p:spPr>
          <a:xfrm>
            <a:off x="17907742"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extLst>
      <p:ext uri="{BB962C8B-B14F-4D97-AF65-F5344CB8AC3E}">
        <p14:creationId xmlns:p14="http://schemas.microsoft.com/office/powerpoint/2010/main" val="40868957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and body">
    <p:spTree>
      <p:nvGrpSpPr>
        <p:cNvPr id="1" name="Shape 15"/>
        <p:cNvGrpSpPr/>
        <p:nvPr/>
      </p:nvGrpSpPr>
      <p:grpSpPr>
        <a:xfrm>
          <a:off x="0" y="0"/>
          <a:ext cx="0" cy="0"/>
          <a:chOff x="0" y="0"/>
          <a:chExt cx="0" cy="0"/>
        </a:xfrm>
      </p:grpSpPr>
      <p:sp>
        <p:nvSpPr>
          <p:cNvPr id="43" name="Рисунок 2"/>
          <p:cNvSpPr>
            <a:spLocks noGrp="1"/>
          </p:cNvSpPr>
          <p:nvPr>
            <p:ph type="pic" idx="20"/>
          </p:nvPr>
        </p:nvSpPr>
        <p:spPr>
          <a:xfrm>
            <a:off x="12371387" y="4084320"/>
            <a:ext cx="5226744" cy="72803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4" name="Рисунок 2"/>
          <p:cNvSpPr>
            <a:spLocks noGrp="1"/>
          </p:cNvSpPr>
          <p:nvPr>
            <p:ph type="pic" idx="21"/>
          </p:nvPr>
        </p:nvSpPr>
        <p:spPr>
          <a:xfrm>
            <a:off x="6720856" y="4084320"/>
            <a:ext cx="5226744" cy="72803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2" name="Рисунок 2"/>
          <p:cNvSpPr>
            <a:spLocks noGrp="1"/>
          </p:cNvSpPr>
          <p:nvPr>
            <p:ph type="pic" idx="19"/>
          </p:nvPr>
        </p:nvSpPr>
        <p:spPr>
          <a:xfrm>
            <a:off x="18017851" y="4084320"/>
            <a:ext cx="5226744" cy="72803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16" name="Shape 16"/>
          <p:cNvSpPr txBox="1">
            <a:spLocks noGrp="1"/>
          </p:cNvSpPr>
          <p:nvPr>
            <p:ph type="title"/>
          </p:nvPr>
        </p:nvSpPr>
        <p:spPr>
          <a:xfrm>
            <a:off x="883251"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5317067"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45" name="Shape 17"/>
          <p:cNvSpPr txBox="1">
            <a:spLocks noGrp="1"/>
          </p:cNvSpPr>
          <p:nvPr>
            <p:ph type="body" idx="22"/>
          </p:nvPr>
        </p:nvSpPr>
        <p:spPr>
          <a:xfrm>
            <a:off x="6610747"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46" name="Shape 17"/>
          <p:cNvSpPr txBox="1">
            <a:spLocks noGrp="1"/>
          </p:cNvSpPr>
          <p:nvPr>
            <p:ph type="body" idx="23"/>
          </p:nvPr>
        </p:nvSpPr>
        <p:spPr>
          <a:xfrm>
            <a:off x="12261278"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47" name="Shape 17"/>
          <p:cNvSpPr txBox="1">
            <a:spLocks noGrp="1"/>
          </p:cNvSpPr>
          <p:nvPr>
            <p:ph type="body" idx="24"/>
          </p:nvPr>
        </p:nvSpPr>
        <p:spPr>
          <a:xfrm>
            <a:off x="17907742" y="11520463"/>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extLst>
      <p:ext uri="{BB962C8B-B14F-4D97-AF65-F5344CB8AC3E}">
        <p14:creationId xmlns:p14="http://schemas.microsoft.com/office/powerpoint/2010/main" val="4868683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843437" y="5705872"/>
            <a:ext cx="23055913" cy="2244800"/>
          </a:xfrm>
          <a:prstGeom prst="rect">
            <a:avLst/>
          </a:prstGeom>
        </p:spPr>
        <p:txBody>
          <a:bodyPr lIns="91425" tIns="91425" rIns="91425" bIns="91425" anchor="ctr" anchorCtr="0"/>
          <a:lstStyle>
            <a:lvl1pPr algn="ctr">
              <a:spcBef>
                <a:spcPts val="0"/>
              </a:spcBef>
              <a:buSzPct val="100000"/>
              <a:defRPr sz="8500" b="1" i="0" u="none" strike="noStrike" cap="none" baseline="0" dirty="0">
                <a:solidFill>
                  <a:srgbClr val="0072BC"/>
                </a:solidFill>
                <a:latin typeface="+mj-lt"/>
                <a:ea typeface="Arial"/>
                <a:cs typeface="Segoe UI" panose="020B0502040204020203" pitchFamily="34" charset="0"/>
                <a:sym typeface="Arial"/>
              </a:defRPr>
            </a:lvl1pPr>
            <a:lvl2pPr algn="ctr">
              <a:spcBef>
                <a:spcPts val="0"/>
              </a:spcBef>
              <a:buSzPct val="100000"/>
              <a:defRPr sz="9600"/>
            </a:lvl2pPr>
            <a:lvl3pPr algn="ctr">
              <a:spcBef>
                <a:spcPts val="0"/>
              </a:spcBef>
              <a:buSzPct val="100000"/>
              <a:defRPr sz="9600"/>
            </a:lvl3pPr>
            <a:lvl4pPr algn="ctr">
              <a:spcBef>
                <a:spcPts val="0"/>
              </a:spcBef>
              <a:buSzPct val="100000"/>
              <a:defRPr sz="9600"/>
            </a:lvl4pPr>
            <a:lvl5pPr algn="ctr">
              <a:spcBef>
                <a:spcPts val="0"/>
              </a:spcBef>
              <a:buSzPct val="100000"/>
              <a:defRPr sz="9600"/>
            </a:lvl5pPr>
            <a:lvl6pPr algn="ctr">
              <a:spcBef>
                <a:spcPts val="0"/>
              </a:spcBef>
              <a:buSzPct val="100000"/>
              <a:defRPr sz="9600"/>
            </a:lvl6pPr>
            <a:lvl7pPr algn="ctr">
              <a:spcBef>
                <a:spcPts val="0"/>
              </a:spcBef>
              <a:buSzPct val="100000"/>
              <a:defRPr sz="9600"/>
            </a:lvl7pPr>
            <a:lvl8pPr algn="ctr">
              <a:spcBef>
                <a:spcPts val="0"/>
              </a:spcBef>
              <a:buSzPct val="100000"/>
              <a:defRPr sz="9600"/>
            </a:lvl8pPr>
            <a:lvl9pPr algn="ctr">
              <a:spcBef>
                <a:spcPts val="0"/>
              </a:spcBef>
              <a:buSzPct val="100000"/>
              <a:defRPr sz="9600"/>
            </a:lvl9pPr>
          </a:lstStyle>
          <a:p>
            <a:endParaRPr dirty="0"/>
          </a:p>
        </p:txBody>
      </p:sp>
      <p:sp>
        <p:nvSpPr>
          <p:cNvPr id="14" name="Shape 14"/>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algn="r">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userDrawn="1">
          <p15:clr>
            <a:srgbClr val="FBAE40"/>
          </p15:clr>
        </p15:guide>
        <p15:guide id="2" pos="779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79931" y="557213"/>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7119574"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8" name="Shape 17"/>
          <p:cNvSpPr txBox="1">
            <a:spLocks noGrp="1"/>
          </p:cNvSpPr>
          <p:nvPr>
            <p:ph type="body" idx="13"/>
          </p:nvPr>
        </p:nvSpPr>
        <p:spPr>
          <a:xfrm>
            <a:off x="8577823" y="3905250"/>
            <a:ext cx="7119574"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9" name="Shape 17"/>
          <p:cNvSpPr txBox="1">
            <a:spLocks noGrp="1"/>
          </p:cNvSpPr>
          <p:nvPr>
            <p:ph type="body" idx="14"/>
          </p:nvPr>
        </p:nvSpPr>
        <p:spPr>
          <a:xfrm>
            <a:off x="16224001" y="3905250"/>
            <a:ext cx="7119574"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userDrawn="1">
          <p15:clr>
            <a:srgbClr val="FBAE40"/>
          </p15:clr>
        </p15:guide>
        <p15:guide id="4" pos="7793"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78661" y="560919"/>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7119574"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Tree>
    <p:extLst>
      <p:ext uri="{BB962C8B-B14F-4D97-AF65-F5344CB8AC3E}">
        <p14:creationId xmlns:p14="http://schemas.microsoft.com/office/powerpoint/2010/main" val="7069258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82469"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10791982"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5" name="Shape 17"/>
          <p:cNvSpPr txBox="1">
            <a:spLocks noGrp="1"/>
          </p:cNvSpPr>
          <p:nvPr>
            <p:ph type="body" idx="13"/>
          </p:nvPr>
        </p:nvSpPr>
        <p:spPr>
          <a:xfrm>
            <a:off x="12235755" y="3905250"/>
            <a:ext cx="10791982"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extLst>
      <p:ext uri="{BB962C8B-B14F-4D97-AF65-F5344CB8AC3E}">
        <p14:creationId xmlns:p14="http://schemas.microsoft.com/office/powerpoint/2010/main" val="145533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82469"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10791982"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Tree>
    <p:extLst>
      <p:ext uri="{BB962C8B-B14F-4D97-AF65-F5344CB8AC3E}">
        <p14:creationId xmlns:p14="http://schemas.microsoft.com/office/powerpoint/2010/main" val="396792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82469"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Tree>
    <p:extLst>
      <p:ext uri="{BB962C8B-B14F-4D97-AF65-F5344CB8AC3E}">
        <p14:creationId xmlns:p14="http://schemas.microsoft.com/office/powerpoint/2010/main" val="39702998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83251" y="560160"/>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5317067"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5" name="Shape 17"/>
          <p:cNvSpPr txBox="1">
            <a:spLocks noGrp="1"/>
          </p:cNvSpPr>
          <p:nvPr>
            <p:ph type="body" idx="13"/>
          </p:nvPr>
        </p:nvSpPr>
        <p:spPr>
          <a:xfrm>
            <a:off x="12257658" y="3905250"/>
            <a:ext cx="5320208" cy="8187399"/>
          </a:xfrm>
          <a:prstGeom prst="rect">
            <a:avLst/>
          </a:prstGeom>
        </p:spPr>
        <p:txBody>
          <a:bodyPr lIns="91425" tIns="91425" rIns="91425" bIns="91425" anchor="t" anchorCtr="0"/>
          <a:lstStyle>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0" name="Shape 17"/>
          <p:cNvSpPr txBox="1">
            <a:spLocks noGrp="1"/>
          </p:cNvSpPr>
          <p:nvPr>
            <p:ph type="body" idx="14"/>
          </p:nvPr>
        </p:nvSpPr>
        <p:spPr>
          <a:xfrm>
            <a:off x="6603504" y="3905250"/>
            <a:ext cx="5317067"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1" name="Shape 17"/>
          <p:cNvSpPr txBox="1">
            <a:spLocks noGrp="1"/>
          </p:cNvSpPr>
          <p:nvPr>
            <p:ph type="body" idx="15"/>
          </p:nvPr>
        </p:nvSpPr>
        <p:spPr>
          <a:xfrm>
            <a:off x="17892761" y="3905250"/>
            <a:ext cx="5320208" cy="8187399"/>
          </a:xfrm>
          <a:prstGeom prst="rect">
            <a:avLst/>
          </a:prstGeom>
        </p:spPr>
        <p:txBody>
          <a:bodyPr lIns="91425" tIns="91425" rIns="91425" bIns="91425" anchor="t" anchorCtr="0"/>
          <a:lstStyle>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extLst>
      <p:ext uri="{BB962C8B-B14F-4D97-AF65-F5344CB8AC3E}">
        <p14:creationId xmlns:p14="http://schemas.microsoft.com/office/powerpoint/2010/main" val="113439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79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and body">
    <p:spTree>
      <p:nvGrpSpPr>
        <p:cNvPr id="1" name="Shape 15"/>
        <p:cNvGrpSpPr/>
        <p:nvPr/>
      </p:nvGrpSpPr>
      <p:grpSpPr>
        <a:xfrm>
          <a:off x="0" y="0"/>
          <a:ext cx="0" cy="0"/>
          <a:chOff x="0" y="0"/>
          <a:chExt cx="0" cy="0"/>
        </a:xfrm>
      </p:grpSpPr>
      <p:sp>
        <p:nvSpPr>
          <p:cNvPr id="11" name="Рисунок 2"/>
          <p:cNvSpPr>
            <a:spLocks noGrp="1"/>
          </p:cNvSpPr>
          <p:nvPr>
            <p:ph type="pic" idx="13"/>
          </p:nvPr>
        </p:nvSpPr>
        <p:spPr>
          <a:xfrm>
            <a:off x="8690595" y="4081463"/>
            <a:ext cx="7244730" cy="579173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13" name="Рисунок 2"/>
          <p:cNvSpPr>
            <a:spLocks noGrp="1"/>
          </p:cNvSpPr>
          <p:nvPr>
            <p:ph type="pic" idx="15"/>
          </p:nvPr>
        </p:nvSpPr>
        <p:spPr>
          <a:xfrm>
            <a:off x="16352395" y="4081463"/>
            <a:ext cx="7244730" cy="579173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dirty="0"/>
          </a:p>
        </p:txBody>
      </p:sp>
      <p:sp>
        <p:nvSpPr>
          <p:cNvPr id="16" name="Shape 16"/>
          <p:cNvSpPr txBox="1">
            <a:spLocks noGrp="1"/>
          </p:cNvSpPr>
          <p:nvPr>
            <p:ph type="title"/>
          </p:nvPr>
        </p:nvSpPr>
        <p:spPr>
          <a:xfrm>
            <a:off x="879931" y="557213"/>
            <a:ext cx="23093252" cy="2952328"/>
          </a:xfrm>
          <a:prstGeom prst="rect">
            <a:avLst/>
          </a:prstGeom>
        </p:spPr>
        <p:txBody>
          <a:bodyPr lIns="91425" tIns="91425" rIns="91425" bIns="91425" anchor="t" anchorCtr="0"/>
          <a:lstStyle>
            <a:lvl1pPr marR="0" algn="l" rtl="0">
              <a:lnSpc>
                <a:spcPct val="100000"/>
              </a:lnSpc>
              <a:spcBef>
                <a:spcPts val="0"/>
              </a:spcBef>
              <a:spcAft>
                <a:spcPts val="0"/>
              </a:spcAft>
              <a:buClr>
                <a:schemeClr val="dk1"/>
              </a:buClr>
              <a:buSzPct val="100000"/>
              <a:buNone/>
              <a:defRPr sz="8500" b="1" i="0" u="none" strike="noStrike" cap="none" baseline="0" dirty="0">
                <a:solidFill>
                  <a:srgbClr val="0072BC"/>
                </a:solidFill>
                <a:latin typeface="Arial Black" panose="020B0A04020102020204" pitchFamily="34" charset="0"/>
                <a:ea typeface="Tahoma" panose="020B0604030504040204" pitchFamily="34" charset="0"/>
                <a:cs typeface="Tahoma" panose="020B0604030504040204" pitchFamily="34" charset="0"/>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7" name="Shape 17"/>
          <p:cNvSpPr txBox="1">
            <a:spLocks noGrp="1"/>
          </p:cNvSpPr>
          <p:nvPr>
            <p:ph type="body" idx="1"/>
          </p:nvPr>
        </p:nvSpPr>
        <p:spPr>
          <a:xfrm>
            <a:off x="931333" y="3905250"/>
            <a:ext cx="7119574" cy="8187399"/>
          </a:xfrm>
          <a:prstGeom prst="rect">
            <a:avLst/>
          </a:prstGeom>
        </p:spPr>
        <p:txBody>
          <a:bodyPr lIns="91425" tIns="91425" rIns="91425" bIns="91425" anchor="t" anchorCtr="0"/>
          <a:lstStyle>
            <a:lvl1pPr>
              <a:lnSpc>
                <a:spcPct val="100000"/>
              </a:lnSpc>
              <a:spcBef>
                <a:spcPts val="0"/>
              </a:spcBef>
              <a:defRPr sz="3200" b="0" i="0" u="none" strike="noStrike" cap="none" spc="-5" baseline="0" dirty="0">
                <a:solidFill>
                  <a:schemeClr val="dk2"/>
                </a:solidFill>
                <a:latin typeface="+mn-lt"/>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8" name="Shape 18"/>
          <p:cNvSpPr txBox="1">
            <a:spLocks noGrp="1"/>
          </p:cNvSpPr>
          <p:nvPr>
            <p:ph type="sldNum" idx="12"/>
          </p:nvPr>
        </p:nvSpPr>
        <p:spPr>
          <a:xfrm>
            <a:off x="22925650" y="12435243"/>
            <a:ext cx="1484726" cy="1049600"/>
          </a:xfrm>
          <a:prstGeom prst="rect">
            <a:avLst/>
          </a:prstGeom>
        </p:spPr>
        <p:txBody>
          <a:bodyPr lIns="91425" tIns="91425" rIns="91425" bIns="91425" anchor="ctr" anchorCtr="0">
            <a:noAutofit/>
          </a:bodyPr>
          <a:lstStyle>
            <a:lvl1pPr marR="0" algn="r" rtl="0">
              <a:lnSpc>
                <a:spcPct val="100000"/>
              </a:lnSpc>
              <a:spcBef>
                <a:spcPts val="0"/>
              </a:spcBef>
              <a:spcAft>
                <a:spcPts val="0"/>
              </a:spcAft>
              <a:buNone/>
              <a:defRPr lang="ru" sz="2800" b="1" i="0" u="none" strike="noStrike" cap="none" baseline="0" smtClean="0">
                <a:solidFill>
                  <a:srgbClr val="92C5EB"/>
                </a:solidFill>
                <a:latin typeface="Segoe UI" panose="020B0502040204020203" pitchFamily="34" charset="0"/>
                <a:ea typeface="Arial"/>
                <a:cs typeface="Segoe UI" panose="020B0502040204020203" pitchFamily="34" charset="0"/>
                <a:sym typeface="Arial"/>
              </a:defRPr>
            </a:lvl1pPr>
          </a:lstStyle>
          <a:p>
            <a:fld id="{00000000-1234-1234-1234-123412341234}" type="slidenum">
              <a:rPr lang="ru-RU" smtClean="0"/>
              <a:pPr/>
              <a:t>‹#›</a:t>
            </a:fld>
            <a:endParaRPr lang="ru-RU" dirty="0"/>
          </a:p>
        </p:txBody>
      </p:sp>
      <p:sp>
        <p:nvSpPr>
          <p:cNvPr id="12" name="Shape 17"/>
          <p:cNvSpPr txBox="1">
            <a:spLocks noGrp="1"/>
          </p:cNvSpPr>
          <p:nvPr>
            <p:ph type="body" idx="14"/>
          </p:nvPr>
        </p:nvSpPr>
        <p:spPr>
          <a:xfrm>
            <a:off x="8580486" y="10029025"/>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
        <p:nvSpPr>
          <p:cNvPr id="14" name="Shape 17"/>
          <p:cNvSpPr txBox="1">
            <a:spLocks noGrp="1"/>
          </p:cNvSpPr>
          <p:nvPr>
            <p:ph type="body" idx="16"/>
          </p:nvPr>
        </p:nvSpPr>
        <p:spPr>
          <a:xfrm>
            <a:off x="16242286" y="10029025"/>
            <a:ext cx="5472608" cy="792088"/>
          </a:xfrm>
          <a:prstGeom prst="rect">
            <a:avLst/>
          </a:prstGeom>
        </p:spPr>
        <p:txBody>
          <a:bodyPr lIns="91425" tIns="91425" rIns="91425" bIns="91425" anchor="t" anchorCtr="0"/>
          <a:lstStyle>
            <a:lvl1pPr>
              <a:lnSpc>
                <a:spcPct val="100000"/>
              </a:lnSpc>
              <a:spcBef>
                <a:spcPts val="0"/>
              </a:spcBef>
              <a:defRPr sz="2000" b="0" i="1" u="none" strike="noStrike" cap="none" spc="-5" baseline="0" dirty="0">
                <a:solidFill>
                  <a:schemeClr val="accent3">
                    <a:lumMod val="75000"/>
                  </a:schemeClr>
                </a:solidFill>
                <a:latin typeface="Franklin Gothic Book" panose="020B0503020102020204" pitchFamily="34" charset="0"/>
                <a:ea typeface="Arial"/>
                <a:cs typeface="Arial"/>
                <a:sym typeface="Arial"/>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dirty="0"/>
          </a:p>
        </p:txBody>
      </p:sp>
    </p:spTree>
    <p:extLst>
      <p:ext uri="{BB962C8B-B14F-4D97-AF65-F5344CB8AC3E}">
        <p14:creationId xmlns:p14="http://schemas.microsoft.com/office/powerpoint/2010/main" val="1311847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4" pos="779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843437" y="1186742"/>
            <a:ext cx="23055913" cy="1527197"/>
          </a:xfrm>
          <a:prstGeom prst="rect">
            <a:avLst/>
          </a:prstGeom>
          <a:noFill/>
          <a:ln>
            <a:noFill/>
          </a:ln>
        </p:spPr>
        <p:txBody>
          <a:bodyPr lIns="91425" tIns="91425" rIns="91425" bIns="91425" anchor="t" anchorCtr="0"/>
          <a:lstStyle>
            <a:lvl1pPr>
              <a:spcBef>
                <a:spcPts val="0"/>
              </a:spcBef>
              <a:buClr>
                <a:schemeClr val="dk1"/>
              </a:buClr>
              <a:buSzPct val="100000"/>
              <a:buNone/>
              <a:defRPr sz="2800">
                <a:solidFill>
                  <a:schemeClr val="dk1"/>
                </a:solidFil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endParaRPr/>
          </a:p>
        </p:txBody>
      </p:sp>
      <p:sp>
        <p:nvSpPr>
          <p:cNvPr id="6" name="Shape 6"/>
          <p:cNvSpPr txBox="1">
            <a:spLocks noGrp="1"/>
          </p:cNvSpPr>
          <p:nvPr>
            <p:ph type="body" idx="1"/>
          </p:nvPr>
        </p:nvSpPr>
        <p:spPr>
          <a:xfrm>
            <a:off x="843437" y="3073267"/>
            <a:ext cx="23055913" cy="9110400"/>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dk2"/>
              </a:buClr>
              <a:buSzPct val="100000"/>
              <a:defRPr sz="1800">
                <a:solidFill>
                  <a:schemeClr val="dk2"/>
                </a:solidFill>
              </a:defRPr>
            </a:lvl1pPr>
            <a:lvl2pPr>
              <a:lnSpc>
                <a:spcPct val="115000"/>
              </a:lnSpc>
              <a:spcBef>
                <a:spcPts val="0"/>
              </a:spcBef>
              <a:spcAft>
                <a:spcPts val="1600"/>
              </a:spcAft>
              <a:buClr>
                <a:schemeClr val="dk2"/>
              </a:buClr>
              <a:defRPr>
                <a:solidFill>
                  <a:schemeClr val="dk2"/>
                </a:solidFill>
              </a:defRPr>
            </a:lvl2pPr>
            <a:lvl3pPr>
              <a:lnSpc>
                <a:spcPct val="115000"/>
              </a:lnSpc>
              <a:spcBef>
                <a:spcPts val="0"/>
              </a:spcBef>
              <a:spcAft>
                <a:spcPts val="1600"/>
              </a:spcAft>
              <a:buClr>
                <a:schemeClr val="dk2"/>
              </a:buClr>
              <a:defRPr>
                <a:solidFill>
                  <a:schemeClr val="dk2"/>
                </a:solidFill>
              </a:defRPr>
            </a:lvl3pPr>
            <a:lvl4pPr>
              <a:lnSpc>
                <a:spcPct val="115000"/>
              </a:lnSpc>
              <a:spcBef>
                <a:spcPts val="0"/>
              </a:spcBef>
              <a:spcAft>
                <a:spcPts val="1600"/>
              </a:spcAft>
              <a:buClr>
                <a:schemeClr val="dk2"/>
              </a:buClr>
              <a:defRPr>
                <a:solidFill>
                  <a:schemeClr val="dk2"/>
                </a:solidFill>
              </a:defRPr>
            </a:lvl4pPr>
            <a:lvl5pPr>
              <a:lnSpc>
                <a:spcPct val="115000"/>
              </a:lnSpc>
              <a:spcBef>
                <a:spcPts val="0"/>
              </a:spcBef>
              <a:spcAft>
                <a:spcPts val="1600"/>
              </a:spcAft>
              <a:buClr>
                <a:schemeClr val="dk2"/>
              </a:buClr>
              <a:defRPr>
                <a:solidFill>
                  <a:schemeClr val="dk2"/>
                </a:solidFill>
              </a:defRPr>
            </a:lvl5pPr>
            <a:lvl6pPr>
              <a:lnSpc>
                <a:spcPct val="115000"/>
              </a:lnSpc>
              <a:spcBef>
                <a:spcPts val="0"/>
              </a:spcBef>
              <a:spcAft>
                <a:spcPts val="1600"/>
              </a:spcAft>
              <a:buClr>
                <a:schemeClr val="dk2"/>
              </a:buClr>
              <a:defRPr>
                <a:solidFill>
                  <a:schemeClr val="dk2"/>
                </a:solidFill>
              </a:defRPr>
            </a:lvl6pPr>
            <a:lvl7pPr>
              <a:lnSpc>
                <a:spcPct val="115000"/>
              </a:lnSpc>
              <a:spcBef>
                <a:spcPts val="0"/>
              </a:spcBef>
              <a:spcAft>
                <a:spcPts val="1600"/>
              </a:spcAft>
              <a:buClr>
                <a:schemeClr val="dk2"/>
              </a:buClr>
              <a:defRPr>
                <a:solidFill>
                  <a:schemeClr val="dk2"/>
                </a:solidFill>
              </a:defRPr>
            </a:lvl7pPr>
            <a:lvl8pPr>
              <a:lnSpc>
                <a:spcPct val="115000"/>
              </a:lnSpc>
              <a:spcBef>
                <a:spcPts val="0"/>
              </a:spcBef>
              <a:spcAft>
                <a:spcPts val="1600"/>
              </a:spcAft>
              <a:buClr>
                <a:schemeClr val="dk2"/>
              </a:buClr>
              <a:defRPr>
                <a:solidFill>
                  <a:schemeClr val="dk2"/>
                </a:solidFill>
              </a:defRPr>
            </a:lvl8pPr>
            <a:lvl9pPr>
              <a:lnSpc>
                <a:spcPct val="115000"/>
              </a:lnSpc>
              <a:spcBef>
                <a:spcPts val="0"/>
              </a:spcBef>
              <a:spcAft>
                <a:spcPts val="1600"/>
              </a:spcAft>
              <a:buClr>
                <a:schemeClr val="dk2"/>
              </a:buClr>
              <a:defRPr>
                <a:solidFill>
                  <a:schemeClr val="dk2"/>
                </a:solidFill>
              </a:defRPr>
            </a:lvl9pPr>
          </a:lstStyle>
          <a:p>
            <a:endParaRPr/>
          </a:p>
        </p:txBody>
      </p:sp>
      <p:sp>
        <p:nvSpPr>
          <p:cNvPr id="7" name="Shape 7"/>
          <p:cNvSpPr txBox="1">
            <a:spLocks noGrp="1"/>
          </p:cNvSpPr>
          <p:nvPr>
            <p:ph type="sldNum" idx="12"/>
          </p:nvPr>
        </p:nvSpPr>
        <p:spPr>
          <a:xfrm>
            <a:off x="22925650" y="12435243"/>
            <a:ext cx="1484726" cy="1049600"/>
          </a:xfrm>
          <a:prstGeom prst="rect">
            <a:avLst/>
          </a:prstGeom>
          <a:noFill/>
          <a:ln>
            <a:noFill/>
          </a:ln>
        </p:spPr>
        <p:txBody>
          <a:bodyPr lIns="91425" tIns="91425" rIns="91425" bIns="91425" anchor="ctr" anchorCtr="0">
            <a:noAutofit/>
          </a:bodyPr>
          <a:lstStyle/>
          <a:p>
            <a:pPr algn="r"/>
            <a:fld id="{00000000-1234-1234-1234-123412341234}" type="slidenum">
              <a:rPr lang="ru" sz="2667" smtClean="0">
                <a:solidFill>
                  <a:schemeClr val="dk2"/>
                </a:solidFill>
              </a:rPr>
              <a:pPr algn="r"/>
              <a:t>‹#›</a:t>
            </a:fld>
            <a:endParaRPr lang="ru" sz="2667">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67" r:id="rId4"/>
    <p:sldLayoutId id="2147483663" r:id="rId5"/>
    <p:sldLayoutId id="2147483666" r:id="rId6"/>
    <p:sldLayoutId id="2147483661" r:id="rId7"/>
    <p:sldLayoutId id="2147483665" r:id="rId8"/>
    <p:sldLayoutId id="2147483670" r:id="rId9"/>
    <p:sldLayoutId id="2147483669" r:id="rId10"/>
    <p:sldLayoutId id="2147483671" r:id="rId11"/>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3733" b="0" i="0" u="none" strike="noStrike" cap="none" baseline="0">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5.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1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chart" Target="../charts/char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hyperlink" Target="mailto:mail@mail.ru" TargetMode="Externa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9" name="Picture 3" descr="C:\Users\Давыдовы\dwhelper\_ФРИЛАНС\МФТИ\Преза ОИ\logo_whit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92603" y="1025352"/>
            <a:ext cx="2016029" cy="731496"/>
          </a:xfrm>
          <a:prstGeom prst="rect">
            <a:avLst/>
          </a:prstGeom>
          <a:noFill/>
          <a:extLst>
            <a:ext uri="{909E8E84-426E-40DD-AFC4-6F175D3DCCD1}">
              <a14:hiddenFill xmlns:a14="http://schemas.microsoft.com/office/drawing/2010/main">
                <a:solidFill>
                  <a:srgbClr val="FFFFFF"/>
                </a:solidFill>
              </a14:hiddenFill>
            </a:ext>
          </a:extLst>
        </p:spPr>
      </p:pic>
      <p:sp>
        <p:nvSpPr>
          <p:cNvPr id="2" name="Подзаголовок 1"/>
          <p:cNvSpPr>
            <a:spLocks noGrp="1"/>
          </p:cNvSpPr>
          <p:nvPr>
            <p:ph type="subTitle" idx="1"/>
          </p:nvPr>
        </p:nvSpPr>
        <p:spPr/>
        <p:txBody>
          <a:bodyPr/>
          <a:lstStyle/>
          <a:p>
            <a:r>
              <a:rPr lang="ru" dirty="0">
                <a:solidFill>
                  <a:schemeClr val="bg1"/>
                </a:solidFill>
              </a:rPr>
              <a:t>Moscow Institute of Physics and Technology</a:t>
            </a:r>
          </a:p>
          <a:p>
            <a:endParaRPr lang="ru-RU" dirty="0">
              <a:solidFill>
                <a:schemeClr val="bg1"/>
              </a:solidFill>
            </a:endParaRPr>
          </a:p>
        </p:txBody>
      </p:sp>
      <p:sp>
        <p:nvSpPr>
          <p:cNvPr id="3" name="Заголовок 2"/>
          <p:cNvSpPr>
            <a:spLocks noGrp="1"/>
          </p:cNvSpPr>
          <p:nvPr>
            <p:ph type="ctrTitle"/>
          </p:nvPr>
        </p:nvSpPr>
        <p:spPr/>
        <p:txBody>
          <a:bodyPr/>
          <a:lstStyle/>
          <a:p>
            <a:r>
              <a:rPr lang="en-US" dirty="0">
                <a:solidFill>
                  <a:schemeClr val="bg1"/>
                </a:solidFill>
              </a:rPr>
              <a:t>MIPT</a:t>
            </a:r>
            <a:r>
              <a:rPr lang="ru" dirty="0">
                <a:solidFill>
                  <a:schemeClr val="bg1"/>
                </a:solidFill>
              </a:rPr>
              <a:t> / PHYSTECH</a:t>
            </a:r>
            <a:endParaRPr lang="ru-RU" dirty="0">
              <a:solidFill>
                <a:schemeClr val="bg1"/>
              </a:solidFill>
            </a:endParaRPr>
          </a:p>
        </p:txBody>
      </p:sp>
    </p:spTree>
    <p:extLst>
      <p:ext uri="{BB962C8B-B14F-4D97-AF65-F5344CB8AC3E}">
        <p14:creationId xmlns:p14="http://schemas.microsoft.com/office/powerpoint/2010/main" val="35038966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RANDOM </a:t>
            </a:r>
            <a:br>
              <a:rPr lang="en-US" dirty="0"/>
            </a:br>
            <a:r>
              <a:rPr lang="en-US" dirty="0"/>
              <a:t>TITLE</a:t>
            </a:r>
            <a:r>
              <a:rPr lang="ru" sz="2400" dirty="0"/>
              <a:t/>
            </a:r>
            <a:br>
              <a:rPr lang="ru" sz="2400" dirty="0"/>
            </a:br>
            <a:endParaRPr lang="ru-RU" dirty="0"/>
          </a:p>
        </p:txBody>
      </p:sp>
      <p:sp>
        <p:nvSpPr>
          <p:cNvPr id="3" name="Текст 2"/>
          <p:cNvSpPr>
            <a:spLocks noGrp="1"/>
          </p:cNvSpPr>
          <p:nvPr>
            <p:ph type="body" idx="1"/>
          </p:nvPr>
        </p:nvSpPr>
        <p:spPr>
          <a:xfrm>
            <a:off x="931333" y="3905251"/>
            <a:ext cx="5317067" cy="5257006"/>
          </a:xfrm>
        </p:spPr>
        <p:txBody>
          <a:bodyPr/>
          <a:lstStyle/>
          <a:p>
            <a:pPr>
              <a:spcAft>
                <a:spcPts val="800"/>
              </a:spcAft>
            </a:pPr>
            <a:r>
              <a:rPr lang="en-US" b="1" spc="13" dirty="0">
                <a:solidFill>
                  <a:schemeClr val="accent3">
                    <a:lumMod val="50000"/>
                  </a:schemeClr>
                </a:solidFill>
                <a:latin typeface="+mj-lt"/>
                <a:cs typeface="Segoe UI" panose="020B0502040204020203" pitchFamily="34" charset="0"/>
              </a:rPr>
              <a:t>RANDOM</a:t>
            </a:r>
          </a:p>
          <a:p>
            <a:pPr>
              <a:spcAft>
                <a:spcPts val="800"/>
              </a:spcAft>
            </a:pPr>
            <a:r>
              <a:rPr lang="en-US" b="1" spc="13" dirty="0">
                <a:solidFill>
                  <a:schemeClr val="accent3">
                    <a:lumMod val="50000"/>
                  </a:schemeClr>
                </a:solidFill>
                <a:latin typeface="+mj-lt"/>
                <a:cs typeface="Segoe UI" panose="020B0502040204020203" pitchFamily="34" charset="0"/>
              </a:rPr>
              <a:t>SUBTITLE</a:t>
            </a:r>
          </a:p>
          <a:p>
            <a:r>
              <a:rPr lang="en-US" dirty="0"/>
              <a:t>Random text, random text, random text, random text, random text, random text, random text, random text, random text, random text, random text, random text, random text.</a:t>
            </a:r>
          </a:p>
          <a:p>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10</a:t>
            </a:fld>
            <a:endParaRPr lang="ru-RU" dirty="0"/>
          </a:p>
        </p:txBody>
      </p:sp>
      <p:sp>
        <p:nvSpPr>
          <p:cNvPr id="5" name="Текст 4"/>
          <p:cNvSpPr>
            <a:spLocks noGrp="1"/>
          </p:cNvSpPr>
          <p:nvPr>
            <p:ph type="body" idx="13"/>
          </p:nvPr>
        </p:nvSpPr>
        <p:spPr>
          <a:xfrm>
            <a:off x="12255941" y="3905251"/>
            <a:ext cx="5320208" cy="5257006"/>
          </a:xfrm>
        </p:spPr>
        <p:txBody>
          <a:bodyPr/>
          <a:lstStyle/>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RANDOM</a:t>
            </a:r>
          </a:p>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SUBTITLE</a:t>
            </a:r>
          </a:p>
          <a:p>
            <a:pPr lvl="0">
              <a:buClr>
                <a:srgbClr val="525252"/>
              </a:buClr>
            </a:pPr>
            <a:r>
              <a:rPr lang="en-US" dirty="0">
                <a:solidFill>
                  <a:srgbClr val="525252"/>
                </a:solidFill>
              </a:rPr>
              <a:t>Random text, random text, random text, random text, random text, random text, random text, random text, random text, random text, random text, random text, random text.</a:t>
            </a:r>
          </a:p>
          <a:p>
            <a:pPr lvl="0">
              <a:buClr>
                <a:srgbClr val="525252"/>
              </a:buClr>
            </a:pPr>
            <a:endParaRPr lang="ru-RU" dirty="0">
              <a:solidFill>
                <a:srgbClr val="525252"/>
              </a:solidFill>
            </a:endParaRPr>
          </a:p>
          <a:p>
            <a:endParaRPr lang="ru-RU" dirty="0"/>
          </a:p>
        </p:txBody>
      </p:sp>
      <p:sp>
        <p:nvSpPr>
          <p:cNvPr id="6" name="Текст 5"/>
          <p:cNvSpPr>
            <a:spLocks noGrp="1"/>
          </p:cNvSpPr>
          <p:nvPr>
            <p:ph type="body" idx="14"/>
          </p:nvPr>
        </p:nvSpPr>
        <p:spPr>
          <a:xfrm>
            <a:off x="6603628" y="3905251"/>
            <a:ext cx="5317067" cy="5257006"/>
          </a:xfrm>
        </p:spPr>
        <p:txBody>
          <a:bodyPr/>
          <a:lstStyle/>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RANDOM</a:t>
            </a:r>
          </a:p>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SUBTITLE</a:t>
            </a:r>
          </a:p>
          <a:p>
            <a:pPr lvl="0">
              <a:buClr>
                <a:srgbClr val="525252"/>
              </a:buClr>
            </a:pPr>
            <a:r>
              <a:rPr lang="en-US" dirty="0">
                <a:solidFill>
                  <a:srgbClr val="525252"/>
                </a:solidFill>
              </a:rPr>
              <a:t>Random text, random text, random text, random text, random text, random text, random text, random text, random text, random text, random text, random text, random text.</a:t>
            </a:r>
          </a:p>
          <a:p>
            <a:pPr lvl="0">
              <a:buClr>
                <a:srgbClr val="525252"/>
              </a:buClr>
            </a:pPr>
            <a:endParaRPr lang="ru-RU" dirty="0">
              <a:solidFill>
                <a:srgbClr val="525252"/>
              </a:solidFill>
            </a:endParaRPr>
          </a:p>
          <a:p>
            <a:endParaRPr lang="ru-RU" dirty="0"/>
          </a:p>
        </p:txBody>
      </p:sp>
      <p:sp>
        <p:nvSpPr>
          <p:cNvPr id="7" name="Текст 6"/>
          <p:cNvSpPr>
            <a:spLocks noGrp="1"/>
          </p:cNvSpPr>
          <p:nvPr>
            <p:ph type="body" idx="15"/>
          </p:nvPr>
        </p:nvSpPr>
        <p:spPr>
          <a:xfrm>
            <a:off x="17893902" y="3905251"/>
            <a:ext cx="5320208" cy="5257006"/>
          </a:xfrm>
        </p:spPr>
        <p:txBody>
          <a:bodyPr/>
          <a:lstStyle/>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RANDOM</a:t>
            </a:r>
          </a:p>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SUBTITLE</a:t>
            </a:r>
          </a:p>
          <a:p>
            <a:pPr lvl="0">
              <a:buClr>
                <a:srgbClr val="525252"/>
              </a:buClr>
            </a:pPr>
            <a:r>
              <a:rPr lang="en-US" dirty="0">
                <a:solidFill>
                  <a:srgbClr val="525252"/>
                </a:solidFill>
              </a:rPr>
              <a:t>Random text, random text, random text, random text, random text, random text, random text, random text, random text, random text, random text, random text, random text.</a:t>
            </a:r>
          </a:p>
          <a:p>
            <a:pPr lvl="0">
              <a:buClr>
                <a:srgbClr val="525252"/>
              </a:buClr>
            </a:pPr>
            <a:endParaRPr lang="ru-RU" dirty="0">
              <a:solidFill>
                <a:srgbClr val="525252"/>
              </a:solidFill>
            </a:endParaRPr>
          </a:p>
          <a:p>
            <a:endParaRPr lang="ru-RU" dirty="0"/>
          </a:p>
        </p:txBody>
      </p:sp>
      <p:sp>
        <p:nvSpPr>
          <p:cNvPr id="9" name="Текст 2"/>
          <p:cNvSpPr txBox="1">
            <a:spLocks/>
          </p:cNvSpPr>
          <p:nvPr/>
        </p:nvSpPr>
        <p:spPr>
          <a:xfrm>
            <a:off x="931333" y="9234264"/>
            <a:ext cx="5317067" cy="5257006"/>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pPr>
            <a:r>
              <a:rPr lang="en-US" b="1" spc="13" dirty="0" smtClean="0">
                <a:solidFill>
                  <a:schemeClr val="bg1">
                    <a:lumMod val="85000"/>
                  </a:schemeClr>
                </a:solidFill>
                <a:latin typeface="+mj-lt"/>
                <a:cs typeface="Segoe UI" panose="020B0502040204020203" pitchFamily="34" charset="0"/>
              </a:rPr>
              <a:t>RANDOM</a:t>
            </a:r>
          </a:p>
          <a:p>
            <a:pPr>
              <a:spcAft>
                <a:spcPts val="800"/>
              </a:spcAft>
            </a:pPr>
            <a:r>
              <a:rPr lang="en-US" b="1" spc="13" dirty="0" smtClean="0">
                <a:solidFill>
                  <a:schemeClr val="bg1">
                    <a:lumMod val="85000"/>
                  </a:schemeClr>
                </a:solidFill>
                <a:latin typeface="+mj-lt"/>
                <a:cs typeface="Segoe UI" panose="020B0502040204020203" pitchFamily="34" charset="0"/>
              </a:rPr>
              <a:t>SUBTITLE</a:t>
            </a:r>
          </a:p>
          <a:p>
            <a:r>
              <a:rPr lang="en-US" dirty="0" smtClean="0">
                <a:solidFill>
                  <a:schemeClr val="bg1">
                    <a:lumMod val="85000"/>
                  </a:schemeClr>
                </a:solidFill>
              </a:rPr>
              <a:t>Random text, random text, random text, random text, random text, random text, random text, random text, random text.</a:t>
            </a:r>
          </a:p>
          <a:p>
            <a:endParaRPr lang="ru-RU" dirty="0">
              <a:solidFill>
                <a:schemeClr val="bg1">
                  <a:lumMod val="85000"/>
                </a:schemeClr>
              </a:solidFill>
            </a:endParaRPr>
          </a:p>
        </p:txBody>
      </p:sp>
      <p:sp>
        <p:nvSpPr>
          <p:cNvPr id="10" name="Текст 4"/>
          <p:cNvSpPr txBox="1">
            <a:spLocks/>
          </p:cNvSpPr>
          <p:nvPr/>
        </p:nvSpPr>
        <p:spPr>
          <a:xfrm>
            <a:off x="12255941" y="9234264"/>
            <a:ext cx="5320208" cy="5257006"/>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RANDOM</a:t>
            </a:r>
          </a:p>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SUBTITLE</a:t>
            </a:r>
          </a:p>
          <a:p>
            <a:pPr>
              <a:buClr>
                <a:srgbClr val="525252"/>
              </a:buClr>
            </a:pPr>
            <a:r>
              <a:rPr lang="en-US" dirty="0" smtClean="0">
                <a:solidFill>
                  <a:schemeClr val="bg1">
                    <a:lumMod val="85000"/>
                  </a:schemeClr>
                </a:solidFill>
              </a:rPr>
              <a:t>Random text, random text, random text, random text, random text, random text, random text, random text, random text.</a:t>
            </a:r>
          </a:p>
          <a:p>
            <a:pPr>
              <a:buClr>
                <a:srgbClr val="525252"/>
              </a:buClr>
            </a:pPr>
            <a:endParaRPr lang="ru-RU" dirty="0" smtClean="0">
              <a:solidFill>
                <a:schemeClr val="bg1">
                  <a:lumMod val="85000"/>
                </a:schemeClr>
              </a:solidFill>
            </a:endParaRPr>
          </a:p>
          <a:p>
            <a:endParaRPr lang="ru-RU" dirty="0">
              <a:solidFill>
                <a:schemeClr val="bg1">
                  <a:lumMod val="85000"/>
                </a:schemeClr>
              </a:solidFill>
            </a:endParaRPr>
          </a:p>
        </p:txBody>
      </p:sp>
      <p:sp>
        <p:nvSpPr>
          <p:cNvPr id="11" name="Текст 5"/>
          <p:cNvSpPr txBox="1">
            <a:spLocks/>
          </p:cNvSpPr>
          <p:nvPr/>
        </p:nvSpPr>
        <p:spPr>
          <a:xfrm>
            <a:off x="6603628" y="9234264"/>
            <a:ext cx="5317067" cy="5257006"/>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RANDOM</a:t>
            </a:r>
          </a:p>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SUBTITLE</a:t>
            </a:r>
          </a:p>
          <a:p>
            <a:pPr>
              <a:buClr>
                <a:srgbClr val="525252"/>
              </a:buClr>
            </a:pPr>
            <a:r>
              <a:rPr lang="en-US" dirty="0" smtClean="0">
                <a:solidFill>
                  <a:schemeClr val="bg1">
                    <a:lumMod val="85000"/>
                  </a:schemeClr>
                </a:solidFill>
              </a:rPr>
              <a:t>Random text, random text, random text, random text, random text, random text, random text, random text, random text.</a:t>
            </a:r>
          </a:p>
          <a:p>
            <a:pPr>
              <a:buClr>
                <a:srgbClr val="525252"/>
              </a:buClr>
            </a:pPr>
            <a:endParaRPr lang="ru-RU" dirty="0" smtClean="0">
              <a:solidFill>
                <a:schemeClr val="bg1">
                  <a:lumMod val="85000"/>
                </a:schemeClr>
              </a:solidFill>
            </a:endParaRPr>
          </a:p>
          <a:p>
            <a:endParaRPr lang="ru-RU" dirty="0">
              <a:solidFill>
                <a:schemeClr val="bg1">
                  <a:lumMod val="85000"/>
                </a:schemeClr>
              </a:solidFill>
            </a:endParaRPr>
          </a:p>
        </p:txBody>
      </p:sp>
      <p:sp>
        <p:nvSpPr>
          <p:cNvPr id="12" name="Текст 6"/>
          <p:cNvSpPr txBox="1">
            <a:spLocks/>
          </p:cNvSpPr>
          <p:nvPr/>
        </p:nvSpPr>
        <p:spPr>
          <a:xfrm>
            <a:off x="17893902" y="9234264"/>
            <a:ext cx="5320208" cy="5257006"/>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RANDOM</a:t>
            </a:r>
          </a:p>
          <a:p>
            <a:pPr>
              <a:spcAft>
                <a:spcPts val="800"/>
              </a:spcAft>
              <a:buClr>
                <a:srgbClr val="525252"/>
              </a:buClr>
            </a:pPr>
            <a:r>
              <a:rPr lang="en-US" b="1" spc="13" dirty="0" smtClean="0">
                <a:solidFill>
                  <a:schemeClr val="bg1">
                    <a:lumMod val="85000"/>
                  </a:schemeClr>
                </a:solidFill>
                <a:latin typeface="Arial Black"/>
                <a:cs typeface="Segoe UI" panose="020B0502040204020203" pitchFamily="34" charset="0"/>
              </a:rPr>
              <a:t>SUBTITLE</a:t>
            </a:r>
          </a:p>
          <a:p>
            <a:pPr>
              <a:buClr>
                <a:srgbClr val="525252"/>
              </a:buClr>
            </a:pPr>
            <a:r>
              <a:rPr lang="en-US" dirty="0" smtClean="0">
                <a:solidFill>
                  <a:schemeClr val="bg1">
                    <a:lumMod val="85000"/>
                  </a:schemeClr>
                </a:solidFill>
              </a:rPr>
              <a:t>Random text, random text, random text, random text, random text, random text, random text, random text, random text.</a:t>
            </a:r>
          </a:p>
          <a:p>
            <a:pPr>
              <a:buClr>
                <a:srgbClr val="525252"/>
              </a:buClr>
            </a:pPr>
            <a:endParaRPr lang="ru-RU" dirty="0" smtClean="0">
              <a:solidFill>
                <a:schemeClr val="bg1">
                  <a:lumMod val="85000"/>
                </a:schemeClr>
              </a:solidFill>
            </a:endParaRPr>
          </a:p>
          <a:p>
            <a:endParaRPr lang="ru-RU" dirty="0">
              <a:solidFill>
                <a:schemeClr val="bg1">
                  <a:lumMod val="85000"/>
                </a:schemeClr>
              </a:solidFill>
            </a:endParaRPr>
          </a:p>
        </p:txBody>
      </p:sp>
      <p:sp>
        <p:nvSpPr>
          <p:cNvPr id="13" name="Текст 4"/>
          <p:cNvSpPr txBox="1">
            <a:spLocks/>
          </p:cNvSpPr>
          <p:nvPr/>
        </p:nvSpPr>
        <p:spPr>
          <a:xfrm>
            <a:off x="12255941" y="688780"/>
            <a:ext cx="5320208" cy="2928860"/>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
                <a:srgbClr val="525252"/>
              </a:buClr>
            </a:pPr>
            <a:r>
              <a:rPr lang="en-US" b="1" spc="13" dirty="0" smtClean="0">
                <a:solidFill>
                  <a:schemeClr val="bg1">
                    <a:lumMod val="95000"/>
                  </a:schemeClr>
                </a:solidFill>
                <a:latin typeface="Arial Black"/>
                <a:cs typeface="Segoe UI" panose="020B0502040204020203" pitchFamily="34" charset="0"/>
              </a:rPr>
              <a:t>RANDOM</a:t>
            </a:r>
          </a:p>
          <a:p>
            <a:pPr>
              <a:spcAft>
                <a:spcPts val="800"/>
              </a:spcAft>
              <a:buClr>
                <a:srgbClr val="525252"/>
              </a:buClr>
            </a:pPr>
            <a:r>
              <a:rPr lang="en-US" b="1" spc="13" dirty="0" smtClean="0">
                <a:solidFill>
                  <a:schemeClr val="bg1">
                    <a:lumMod val="95000"/>
                  </a:schemeClr>
                </a:solidFill>
                <a:latin typeface="Arial Black"/>
                <a:cs typeface="Segoe UI" panose="020B0502040204020203" pitchFamily="34" charset="0"/>
              </a:rPr>
              <a:t>SUBTITLE</a:t>
            </a:r>
          </a:p>
          <a:p>
            <a:pPr>
              <a:buClr>
                <a:srgbClr val="525252"/>
              </a:buClr>
            </a:pPr>
            <a:r>
              <a:rPr lang="en-US" dirty="0" smtClean="0">
                <a:solidFill>
                  <a:schemeClr val="bg1">
                    <a:lumMod val="95000"/>
                  </a:schemeClr>
                </a:solidFill>
              </a:rPr>
              <a:t>Random text, random text, random text, random text, random text.</a:t>
            </a:r>
          </a:p>
          <a:p>
            <a:pPr>
              <a:buClr>
                <a:srgbClr val="525252"/>
              </a:buClr>
            </a:pPr>
            <a:endParaRPr lang="ru-RU" dirty="0" smtClean="0">
              <a:solidFill>
                <a:schemeClr val="bg1">
                  <a:lumMod val="95000"/>
                </a:schemeClr>
              </a:solidFill>
            </a:endParaRPr>
          </a:p>
          <a:p>
            <a:endParaRPr lang="ru-RU" dirty="0">
              <a:solidFill>
                <a:schemeClr val="bg1">
                  <a:lumMod val="95000"/>
                </a:schemeClr>
              </a:solidFill>
            </a:endParaRPr>
          </a:p>
        </p:txBody>
      </p:sp>
      <p:sp>
        <p:nvSpPr>
          <p:cNvPr id="14" name="Текст 6"/>
          <p:cNvSpPr txBox="1">
            <a:spLocks/>
          </p:cNvSpPr>
          <p:nvPr/>
        </p:nvSpPr>
        <p:spPr>
          <a:xfrm>
            <a:off x="17893902" y="688780"/>
            <a:ext cx="5320208" cy="2928860"/>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
                <a:srgbClr val="525252"/>
              </a:buClr>
            </a:pPr>
            <a:r>
              <a:rPr lang="en-US" b="1" spc="13" dirty="0" smtClean="0">
                <a:solidFill>
                  <a:schemeClr val="bg1">
                    <a:lumMod val="95000"/>
                  </a:schemeClr>
                </a:solidFill>
                <a:latin typeface="Arial Black"/>
                <a:cs typeface="Segoe UI" panose="020B0502040204020203" pitchFamily="34" charset="0"/>
              </a:rPr>
              <a:t>RANDOM</a:t>
            </a:r>
          </a:p>
          <a:p>
            <a:pPr>
              <a:spcAft>
                <a:spcPts val="800"/>
              </a:spcAft>
              <a:buClr>
                <a:srgbClr val="525252"/>
              </a:buClr>
            </a:pPr>
            <a:r>
              <a:rPr lang="en-US" b="1" spc="13" dirty="0" smtClean="0">
                <a:solidFill>
                  <a:schemeClr val="bg1">
                    <a:lumMod val="95000"/>
                  </a:schemeClr>
                </a:solidFill>
                <a:latin typeface="Arial Black"/>
                <a:cs typeface="Segoe UI" panose="020B0502040204020203" pitchFamily="34" charset="0"/>
              </a:rPr>
              <a:t>SUBTITLE</a:t>
            </a:r>
          </a:p>
          <a:p>
            <a:pPr>
              <a:buClr>
                <a:srgbClr val="525252"/>
              </a:buClr>
            </a:pPr>
            <a:r>
              <a:rPr lang="en-US" dirty="0" smtClean="0">
                <a:solidFill>
                  <a:schemeClr val="bg1">
                    <a:lumMod val="95000"/>
                  </a:schemeClr>
                </a:solidFill>
              </a:rPr>
              <a:t>Random text, random text, random text, random text, random text.</a:t>
            </a:r>
          </a:p>
          <a:p>
            <a:pPr>
              <a:buClr>
                <a:srgbClr val="525252"/>
              </a:buClr>
            </a:pPr>
            <a:endParaRPr lang="ru-RU" dirty="0" smtClean="0">
              <a:solidFill>
                <a:schemeClr val="bg1">
                  <a:lumMod val="95000"/>
                </a:schemeClr>
              </a:solidFill>
            </a:endParaRPr>
          </a:p>
          <a:p>
            <a:endParaRPr lang="ru-RU" dirty="0">
              <a:solidFill>
                <a:schemeClr val="bg1">
                  <a:lumMod val="95000"/>
                </a:schemeClr>
              </a:solidFill>
            </a:endParaRPr>
          </a:p>
        </p:txBody>
      </p:sp>
      <p:grpSp>
        <p:nvGrpSpPr>
          <p:cNvPr id="15" name="Группа 14"/>
          <p:cNvGrpSpPr/>
          <p:nvPr/>
        </p:nvGrpSpPr>
        <p:grpSpPr>
          <a:xfrm>
            <a:off x="21144012" y="9265046"/>
            <a:ext cx="2592288" cy="2016224"/>
            <a:chOff x="21372387" y="8730208"/>
            <a:chExt cx="2592288" cy="2016224"/>
          </a:xfrm>
        </p:grpSpPr>
        <p:sp>
          <p:nvSpPr>
            <p:cNvPr id="16" name="Прямоугольная выноска 15"/>
            <p:cNvSpPr/>
            <p:nvPr/>
          </p:nvSpPr>
          <p:spPr>
            <a:xfrm>
              <a:off x="21372387" y="8730208"/>
              <a:ext cx="2592288" cy="2016224"/>
            </a:xfrm>
            <a:prstGeom prst="wedgeRectCallout">
              <a:avLst>
                <a:gd name="adj1" fmla="val -33707"/>
                <a:gd name="adj2" fmla="val -72012"/>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TextBox 16"/>
            <p:cNvSpPr txBox="1"/>
            <p:nvPr/>
          </p:nvSpPr>
          <p:spPr>
            <a:xfrm>
              <a:off x="21651480" y="8946232"/>
              <a:ext cx="2241187" cy="1569660"/>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Вариант расположения текста в </a:t>
              </a:r>
              <a:r>
                <a:rPr lang="en-US" sz="2400" dirty="0" smtClean="0">
                  <a:solidFill>
                    <a:schemeClr val="accent3">
                      <a:lumMod val="50000"/>
                    </a:schemeClr>
                  </a:solidFill>
                  <a:latin typeface="Franklin Gothic Book" panose="020B0503020102020204" pitchFamily="34" charset="0"/>
                </a:rPr>
                <a:t>4</a:t>
              </a:r>
              <a:r>
                <a:rPr lang="ru-RU" sz="2400" dirty="0" smtClean="0">
                  <a:solidFill>
                    <a:schemeClr val="accent3">
                      <a:lumMod val="50000"/>
                    </a:schemeClr>
                  </a:solidFill>
                  <a:latin typeface="Franklin Gothic Book" panose="020B0503020102020204" pitchFamily="34" charset="0"/>
                </a:rPr>
                <a:t> колонки.</a:t>
              </a:r>
              <a:endParaRPr lang="ru-RU" sz="2400" dirty="0">
                <a:solidFill>
                  <a:schemeClr val="accent3">
                    <a:lumMod val="50000"/>
                  </a:schemeClr>
                </a:solidFill>
                <a:latin typeface="Franklin Gothic Book" panose="020B0503020102020204" pitchFamily="34" charset="0"/>
              </a:endParaRPr>
            </a:p>
          </p:txBody>
        </p:sp>
      </p:grpSp>
    </p:spTree>
    <p:extLst>
      <p:ext uri="{BB962C8B-B14F-4D97-AF65-F5344CB8AC3E}">
        <p14:creationId xmlns:p14="http://schemas.microsoft.com/office/powerpoint/2010/main" val="18192177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RANDOM </a:t>
            </a:r>
            <a:br>
              <a:rPr lang="en-US" dirty="0"/>
            </a:br>
            <a:r>
              <a:rPr lang="en-US" dirty="0"/>
              <a:t>TITLE</a:t>
            </a:r>
            <a:r>
              <a:rPr lang="ru" sz="2400" dirty="0"/>
              <a:t/>
            </a:r>
            <a:br>
              <a:rPr lang="ru" sz="2400" dirty="0"/>
            </a:br>
            <a:endParaRPr lang="ru-RU" dirty="0"/>
          </a:p>
        </p:txBody>
      </p:sp>
      <p:sp>
        <p:nvSpPr>
          <p:cNvPr id="3" name="Текст 2"/>
          <p:cNvSpPr>
            <a:spLocks noGrp="1"/>
          </p:cNvSpPr>
          <p:nvPr>
            <p:ph type="body" idx="1"/>
          </p:nvPr>
        </p:nvSpPr>
        <p:spPr/>
        <p:txBody>
          <a:bodyPr/>
          <a:lstStyle/>
          <a:p>
            <a:r>
              <a:rPr lang="en-US" dirty="0">
                <a:solidFill>
                  <a:schemeClr val="accent3">
                    <a:lumMod val="75000"/>
                  </a:schemeClr>
                </a:solidFill>
              </a:rPr>
              <a:t>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 random text.</a:t>
            </a:r>
          </a:p>
          <a:p>
            <a:endParaRPr lang="en-US" dirty="0">
              <a:solidFill>
                <a:schemeClr val="accent3">
                  <a:lumMod val="75000"/>
                </a:schemeClr>
              </a:solidFill>
            </a:endParaRPr>
          </a:p>
          <a:p>
            <a:endParaRPr lang="ru-RU" dirty="0">
              <a:solidFill>
                <a:schemeClr val="accent3">
                  <a:lumMod val="75000"/>
                </a:schemeClr>
              </a:solidFill>
            </a:endParaRPr>
          </a:p>
        </p:txBody>
      </p:sp>
      <p:sp>
        <p:nvSpPr>
          <p:cNvPr id="4" name="Номер слайда 3"/>
          <p:cNvSpPr>
            <a:spLocks noGrp="1"/>
          </p:cNvSpPr>
          <p:nvPr>
            <p:ph type="sldNum" idx="12"/>
          </p:nvPr>
        </p:nvSpPr>
        <p:spPr/>
        <p:txBody>
          <a:bodyPr/>
          <a:lstStyle/>
          <a:p>
            <a:fld id="{00000000-1234-1234-1234-123412341234}" type="slidenum">
              <a:rPr lang="ru-RU" smtClean="0"/>
              <a:pPr/>
              <a:t>11</a:t>
            </a:fld>
            <a:endParaRPr lang="ru-RU" dirty="0"/>
          </a:p>
        </p:txBody>
      </p:sp>
      <p:pic>
        <p:nvPicPr>
          <p:cNvPr id="6" name="соль_динамика">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786372" y="4079875"/>
            <a:ext cx="6469856" cy="6469856"/>
          </a:xfrm>
          <a:prstGeom prst="rect">
            <a:avLst/>
          </a:prstGeom>
        </p:spPr>
      </p:pic>
      <p:grpSp>
        <p:nvGrpSpPr>
          <p:cNvPr id="7" name="Группа 6"/>
          <p:cNvGrpSpPr/>
          <p:nvPr/>
        </p:nvGrpSpPr>
        <p:grpSpPr>
          <a:xfrm>
            <a:off x="15347951" y="891779"/>
            <a:ext cx="4568052" cy="2464162"/>
            <a:chOff x="19067885" y="1529408"/>
            <a:chExt cx="4568052" cy="2088232"/>
          </a:xfrm>
        </p:grpSpPr>
        <p:sp>
          <p:nvSpPr>
            <p:cNvPr id="8" name="Прямоугольная выноска 7"/>
            <p:cNvSpPr/>
            <p:nvPr/>
          </p:nvSpPr>
          <p:spPr>
            <a:xfrm>
              <a:off x="19067885" y="1529408"/>
              <a:ext cx="4568052" cy="2088232"/>
            </a:xfrm>
            <a:prstGeom prst="wedgeRectCallout">
              <a:avLst>
                <a:gd name="adj1" fmla="val 8444"/>
                <a:gd name="adj2" fmla="val 6767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p:cNvSpPr txBox="1"/>
            <p:nvPr/>
          </p:nvSpPr>
          <p:spPr>
            <a:xfrm>
              <a:off x="19356163" y="1745432"/>
              <a:ext cx="4123134" cy="1596888"/>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Если форма </a:t>
              </a:r>
              <a:r>
                <a:rPr lang="en-US" sz="2400" dirty="0" smtClean="0">
                  <a:solidFill>
                    <a:schemeClr val="accent3">
                      <a:lumMod val="50000"/>
                    </a:schemeClr>
                  </a:solidFill>
                  <a:latin typeface="Franklin Gothic Book" panose="020B0503020102020204" pitchFamily="34" charset="0"/>
                </a:rPr>
                <a:t>gif-</a:t>
              </a:r>
              <a:r>
                <a:rPr lang="ru-RU" sz="2400" dirty="0" smtClean="0">
                  <a:solidFill>
                    <a:schemeClr val="accent3">
                      <a:lumMod val="50000"/>
                    </a:schemeClr>
                  </a:solidFill>
                  <a:latin typeface="Franklin Gothic Book" panose="020B0503020102020204" pitchFamily="34" charset="0"/>
                </a:rPr>
                <a:t>файла близка к квадрату, то следует центровать её относительно данной вертикальной направляющей</a:t>
              </a:r>
            </a:p>
          </p:txBody>
        </p:sp>
      </p:grpSp>
      <p:sp>
        <p:nvSpPr>
          <p:cNvPr id="10" name="Shape 69"/>
          <p:cNvSpPr txBox="1">
            <a:spLocks/>
          </p:cNvSpPr>
          <p:nvPr/>
        </p:nvSpPr>
        <p:spPr>
          <a:xfrm>
            <a:off x="14565535" y="10556874"/>
            <a:ext cx="73448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spTree>
    <p:extLst>
      <p:ext uri="{BB962C8B-B14F-4D97-AF65-F5344CB8AC3E}">
        <p14:creationId xmlns:p14="http://schemas.microsoft.com/office/powerpoint/2010/main" val="990407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RANDOM </a:t>
            </a:r>
            <a:br>
              <a:rPr lang="en-US" dirty="0" smtClean="0"/>
            </a:br>
            <a:r>
              <a:rPr lang="en-US" dirty="0" smtClean="0"/>
              <a:t>TITLE</a:t>
            </a:r>
            <a:r>
              <a:rPr lang="ru" dirty="0" smtClean="0"/>
              <a:t/>
            </a:r>
            <a:br>
              <a:rPr lang="ru" dirty="0" smtClean="0"/>
            </a:br>
            <a:endParaRPr lang="ru-RU" dirty="0"/>
          </a:p>
        </p:txBody>
      </p:sp>
      <p:sp>
        <p:nvSpPr>
          <p:cNvPr id="12" name="Текст 2"/>
          <p:cNvSpPr>
            <a:spLocks noGrp="1"/>
          </p:cNvSpPr>
          <p:nvPr>
            <p:ph type="body" idx="1"/>
          </p:nvPr>
        </p:nvSpPr>
        <p:spPr>
          <a:xfrm>
            <a:off x="931333" y="3905250"/>
            <a:ext cx="5319374" cy="8187399"/>
          </a:xfrm>
        </p:spPr>
        <p:txBody>
          <a:bodyPr/>
          <a:lstStyle/>
          <a:p>
            <a:r>
              <a:rPr lang="en-US" dirty="0" smtClean="0"/>
              <a:t>Random text, random text, random text, random text, random text, random text, random text, random text, random text, random text, random text, random text, random text.</a:t>
            </a:r>
          </a:p>
          <a:p>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12</a:t>
            </a:fld>
            <a:endParaRPr lang="ru-RU" dirty="0"/>
          </a:p>
        </p:txBody>
      </p:sp>
      <p:pic>
        <p:nvPicPr>
          <p:cNvPr id="26" name="Рисунок 25"/>
          <p:cNvPicPr>
            <a:picLocks noChangeAspect="1"/>
          </p:cNvPicPr>
          <p:nvPr/>
        </p:nvPicPr>
        <p:blipFill rotWithShape="1">
          <a:blip r:embed="rId2">
            <a:extLst>
              <a:ext uri="{28A0092B-C50C-407E-A947-70E740481C1C}">
                <a14:useLocalDpi xmlns:a14="http://schemas.microsoft.com/office/drawing/2010/main" val="0"/>
              </a:ext>
            </a:extLst>
          </a:blip>
          <a:srcRect l="26062" t="4917" r="30443" b="4436"/>
          <a:stretch/>
        </p:blipFill>
        <p:spPr>
          <a:xfrm>
            <a:off x="18011775" y="4087788"/>
            <a:ext cx="5232820" cy="7273632"/>
          </a:xfrm>
          <a:prstGeom prst="rect">
            <a:avLst/>
          </a:prstGeom>
        </p:spPr>
      </p:pic>
      <p:pic>
        <p:nvPicPr>
          <p:cNvPr id="27" name="Рисунок 26"/>
          <p:cNvPicPr>
            <a:picLocks noChangeAspect="1"/>
          </p:cNvPicPr>
          <p:nvPr/>
        </p:nvPicPr>
        <p:blipFill rotWithShape="1">
          <a:blip r:embed="rId3">
            <a:extLst>
              <a:ext uri="{28A0092B-C50C-407E-A947-70E740481C1C}">
                <a14:useLocalDpi xmlns:a14="http://schemas.microsoft.com/office/drawing/2010/main" val="0"/>
              </a:ext>
            </a:extLst>
          </a:blip>
          <a:srcRect l="695" t="11279" r="1125" b="10173"/>
          <a:stretch/>
        </p:blipFill>
        <p:spPr>
          <a:xfrm>
            <a:off x="6718300" y="8226152"/>
            <a:ext cx="5234287" cy="3140572"/>
          </a:xfrm>
          <a:prstGeom prst="rect">
            <a:avLst/>
          </a:prstGeom>
        </p:spPr>
      </p:pic>
      <p:pic>
        <p:nvPicPr>
          <p:cNvPr id="60" name="Рисунок 59"/>
          <p:cNvPicPr>
            <a:picLocks noChangeAspect="1"/>
          </p:cNvPicPr>
          <p:nvPr/>
        </p:nvPicPr>
        <p:blipFill rotWithShape="1">
          <a:blip r:embed="rId4">
            <a:extLst>
              <a:ext uri="{28A0092B-C50C-407E-A947-70E740481C1C}">
                <a14:useLocalDpi xmlns:a14="http://schemas.microsoft.com/office/drawing/2010/main" val="0"/>
              </a:ext>
            </a:extLst>
          </a:blip>
          <a:srcRect t="5009" b="5009"/>
          <a:stretch/>
        </p:blipFill>
        <p:spPr>
          <a:xfrm>
            <a:off x="6718300" y="4087788"/>
            <a:ext cx="5238750" cy="3143250"/>
          </a:xfrm>
          <a:prstGeom prst="rect">
            <a:avLst/>
          </a:prstGeom>
        </p:spPr>
      </p:pic>
      <p:sp>
        <p:nvSpPr>
          <p:cNvPr id="61" name="Shape 69"/>
          <p:cNvSpPr txBox="1">
            <a:spLocks/>
          </p:cNvSpPr>
          <p:nvPr/>
        </p:nvSpPr>
        <p:spPr>
          <a:xfrm>
            <a:off x="6452443" y="7232554"/>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sp>
        <p:nvSpPr>
          <p:cNvPr id="71" name="Shape 69"/>
          <p:cNvSpPr txBox="1">
            <a:spLocks/>
          </p:cNvSpPr>
          <p:nvPr/>
        </p:nvSpPr>
        <p:spPr>
          <a:xfrm>
            <a:off x="6452443" y="11364189"/>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pic>
        <p:nvPicPr>
          <p:cNvPr id="74" name="Рисунок 73"/>
          <p:cNvPicPr>
            <a:picLocks noChangeAspect="1"/>
          </p:cNvPicPr>
          <p:nvPr/>
        </p:nvPicPr>
        <p:blipFill rotWithShape="1">
          <a:blip r:embed="rId4">
            <a:extLst>
              <a:ext uri="{28A0092B-C50C-407E-A947-70E740481C1C}">
                <a14:useLocalDpi xmlns:a14="http://schemas.microsoft.com/office/drawing/2010/main" val="0"/>
              </a:ext>
            </a:extLst>
          </a:blip>
          <a:srcRect t="5009" b="5009"/>
          <a:stretch/>
        </p:blipFill>
        <p:spPr>
          <a:xfrm>
            <a:off x="12371388" y="4087788"/>
            <a:ext cx="5238750" cy="3143250"/>
          </a:xfrm>
          <a:prstGeom prst="rect">
            <a:avLst/>
          </a:prstGeom>
        </p:spPr>
      </p:pic>
      <p:sp>
        <p:nvSpPr>
          <p:cNvPr id="75" name="Shape 69"/>
          <p:cNvSpPr txBox="1">
            <a:spLocks/>
          </p:cNvSpPr>
          <p:nvPr/>
        </p:nvSpPr>
        <p:spPr>
          <a:xfrm>
            <a:off x="12105531" y="7232554"/>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pic>
        <p:nvPicPr>
          <p:cNvPr id="79" name="Рисунок 78"/>
          <p:cNvPicPr>
            <a:picLocks noChangeAspect="1"/>
          </p:cNvPicPr>
          <p:nvPr/>
        </p:nvPicPr>
        <p:blipFill rotWithShape="1">
          <a:blip r:embed="rId3">
            <a:extLst>
              <a:ext uri="{28A0092B-C50C-407E-A947-70E740481C1C}">
                <a14:useLocalDpi xmlns:a14="http://schemas.microsoft.com/office/drawing/2010/main" val="0"/>
              </a:ext>
            </a:extLst>
          </a:blip>
          <a:srcRect l="695" t="11279" r="1125" b="10173"/>
          <a:stretch/>
        </p:blipFill>
        <p:spPr>
          <a:xfrm>
            <a:off x="12371388" y="8226152"/>
            <a:ext cx="5234287" cy="3140572"/>
          </a:xfrm>
          <a:prstGeom prst="rect">
            <a:avLst/>
          </a:prstGeom>
        </p:spPr>
      </p:pic>
      <p:sp>
        <p:nvSpPr>
          <p:cNvPr id="80" name="Shape 69"/>
          <p:cNvSpPr txBox="1">
            <a:spLocks/>
          </p:cNvSpPr>
          <p:nvPr/>
        </p:nvSpPr>
        <p:spPr>
          <a:xfrm>
            <a:off x="12105531" y="11364189"/>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sp>
        <p:nvSpPr>
          <p:cNvPr id="82" name="Shape 69"/>
          <p:cNvSpPr txBox="1">
            <a:spLocks/>
          </p:cNvSpPr>
          <p:nvPr/>
        </p:nvSpPr>
        <p:spPr>
          <a:xfrm>
            <a:off x="17745918" y="11364189"/>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grpSp>
        <p:nvGrpSpPr>
          <p:cNvPr id="6" name="Группа 5"/>
          <p:cNvGrpSpPr/>
          <p:nvPr/>
        </p:nvGrpSpPr>
        <p:grpSpPr>
          <a:xfrm>
            <a:off x="13705631" y="881063"/>
            <a:ext cx="3888432" cy="2464162"/>
            <a:chOff x="12370891" y="881063"/>
            <a:chExt cx="3888432" cy="2464162"/>
          </a:xfrm>
        </p:grpSpPr>
        <p:sp>
          <p:nvSpPr>
            <p:cNvPr id="19" name="Прямоугольная выноска 18"/>
            <p:cNvSpPr/>
            <p:nvPr/>
          </p:nvSpPr>
          <p:spPr>
            <a:xfrm>
              <a:off x="12370891" y="881063"/>
              <a:ext cx="3888432" cy="2464162"/>
            </a:xfrm>
            <a:prstGeom prst="wedgeRectCallout">
              <a:avLst>
                <a:gd name="adj1" fmla="val 8444"/>
                <a:gd name="adj2" fmla="val 6767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TextBox 19"/>
            <p:cNvSpPr txBox="1"/>
            <p:nvPr/>
          </p:nvSpPr>
          <p:spPr>
            <a:xfrm>
              <a:off x="12659169" y="1135975"/>
              <a:ext cx="3312122" cy="1977335"/>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Обрезайте фотографии в данном случае строго таким образом: </a:t>
              </a:r>
              <a:r>
                <a:rPr lang="ru-RU" sz="2400" b="1" dirty="0" smtClean="0">
                  <a:solidFill>
                    <a:schemeClr val="accent3">
                      <a:lumMod val="50000"/>
                    </a:schemeClr>
                  </a:solidFill>
                  <a:latin typeface="Franklin Gothic Book" panose="020B0503020102020204" pitchFamily="34" charset="0"/>
                </a:rPr>
                <a:t>Формат </a:t>
              </a:r>
              <a:r>
                <a:rPr lang="en-US" sz="2400" b="1" dirty="0" smtClean="0">
                  <a:solidFill>
                    <a:schemeClr val="accent3">
                      <a:lumMod val="50000"/>
                    </a:schemeClr>
                  </a:solidFill>
                  <a:latin typeface="Franklin Gothic Book" panose="020B0503020102020204" pitchFamily="34" charset="0"/>
                </a:rPr>
                <a:t>/ </a:t>
              </a:r>
              <a:r>
                <a:rPr lang="ru-RU" sz="2400" b="1" dirty="0" smtClean="0">
                  <a:solidFill>
                    <a:schemeClr val="accent3">
                      <a:lumMod val="50000"/>
                    </a:schemeClr>
                  </a:solidFill>
                  <a:latin typeface="Franklin Gothic Book" panose="020B0503020102020204" pitchFamily="34" charset="0"/>
                </a:rPr>
                <a:t>Обрезка </a:t>
              </a:r>
              <a:r>
                <a:rPr lang="en-US" sz="2400" b="1" dirty="0" smtClean="0">
                  <a:solidFill>
                    <a:schemeClr val="accent3">
                      <a:lumMod val="50000"/>
                    </a:schemeClr>
                  </a:solidFill>
                  <a:latin typeface="Franklin Gothic Book" panose="020B0503020102020204" pitchFamily="34" charset="0"/>
                </a:rPr>
                <a:t>/</a:t>
              </a:r>
              <a:r>
                <a:rPr lang="ru-RU" sz="2400" b="1" dirty="0" smtClean="0">
                  <a:solidFill>
                    <a:schemeClr val="accent3">
                      <a:lumMod val="50000"/>
                    </a:schemeClr>
                  </a:solidFill>
                  <a:latin typeface="Franklin Gothic Book" panose="020B0503020102020204" pitchFamily="34" charset="0"/>
                </a:rPr>
                <a:t> Пропорции </a:t>
              </a:r>
              <a:r>
                <a:rPr lang="en-US" sz="2400" b="1" dirty="0" smtClean="0">
                  <a:solidFill>
                    <a:schemeClr val="accent3">
                      <a:lumMod val="50000"/>
                    </a:schemeClr>
                  </a:solidFill>
                  <a:latin typeface="Franklin Gothic Book" panose="020B0503020102020204" pitchFamily="34" charset="0"/>
                </a:rPr>
                <a:t>/</a:t>
              </a:r>
              <a:r>
                <a:rPr lang="ru-RU" sz="2400" b="1" dirty="0" smtClean="0">
                  <a:solidFill>
                    <a:schemeClr val="accent3">
                      <a:lumMod val="50000"/>
                    </a:schemeClr>
                  </a:solidFill>
                  <a:latin typeface="Franklin Gothic Book" panose="020B0503020102020204" pitchFamily="34" charset="0"/>
                </a:rPr>
                <a:t> 5:3</a:t>
              </a:r>
            </a:p>
          </p:txBody>
        </p:sp>
      </p:grpSp>
      <p:grpSp>
        <p:nvGrpSpPr>
          <p:cNvPr id="3" name="Группа 2"/>
          <p:cNvGrpSpPr/>
          <p:nvPr/>
        </p:nvGrpSpPr>
        <p:grpSpPr>
          <a:xfrm>
            <a:off x="18439109" y="881063"/>
            <a:ext cx="4809254" cy="2464162"/>
            <a:chOff x="18003293" y="881063"/>
            <a:chExt cx="4809254" cy="2464162"/>
          </a:xfrm>
        </p:grpSpPr>
        <p:sp>
          <p:nvSpPr>
            <p:cNvPr id="21" name="Прямоугольная выноска 20"/>
            <p:cNvSpPr/>
            <p:nvPr/>
          </p:nvSpPr>
          <p:spPr>
            <a:xfrm>
              <a:off x="18003293" y="881063"/>
              <a:ext cx="4809254" cy="2464162"/>
            </a:xfrm>
            <a:prstGeom prst="wedgeRectCallout">
              <a:avLst>
                <a:gd name="adj1" fmla="val 8444"/>
                <a:gd name="adj2" fmla="val 6767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TextBox 21"/>
            <p:cNvSpPr txBox="1"/>
            <p:nvPr/>
          </p:nvSpPr>
          <p:spPr>
            <a:xfrm>
              <a:off x="18291571" y="1135975"/>
              <a:ext cx="4304952" cy="1938992"/>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Данная область для фотографий имеет уникальные пропорции.  Макет с ней можно найти в меню создания новых слайдов </a:t>
              </a:r>
              <a:endParaRPr lang="ru-RU" sz="2400" b="1" dirty="0" smtClean="0">
                <a:solidFill>
                  <a:schemeClr val="accent3">
                    <a:lumMod val="50000"/>
                  </a:schemeClr>
                </a:solidFill>
                <a:latin typeface="Franklin Gothic Book" panose="020B0503020102020204" pitchFamily="34" charset="0"/>
              </a:endParaRPr>
            </a:p>
          </p:txBody>
        </p:sp>
      </p:grpSp>
      <p:pic>
        <p:nvPicPr>
          <p:cNvPr id="28" name="Рисунок 27"/>
          <p:cNvPicPr>
            <a:picLocks noChangeAspect="1"/>
          </p:cNvPicPr>
          <p:nvPr/>
        </p:nvPicPr>
        <p:blipFill rotWithShape="1">
          <a:blip r:embed="rId2">
            <a:extLst>
              <a:ext uri="{28A0092B-C50C-407E-A947-70E740481C1C}">
                <a14:useLocalDpi xmlns:a14="http://schemas.microsoft.com/office/drawing/2010/main" val="0"/>
              </a:ext>
            </a:extLst>
          </a:blip>
          <a:srcRect l="26062" t="4917" r="30393" b="4436"/>
          <a:stretch/>
        </p:blipFill>
        <p:spPr>
          <a:xfrm>
            <a:off x="18011775" y="4087788"/>
            <a:ext cx="5238750" cy="7273632"/>
          </a:xfrm>
          <a:prstGeom prst="rect">
            <a:avLst/>
          </a:prstGeom>
        </p:spPr>
      </p:pic>
    </p:spTree>
    <p:extLst>
      <p:ext uri="{BB962C8B-B14F-4D97-AF65-F5344CB8AC3E}">
        <p14:creationId xmlns:p14="http://schemas.microsoft.com/office/powerpoint/2010/main" val="36898764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RANDOM </a:t>
            </a:r>
            <a:br>
              <a:rPr lang="en-US" dirty="0" smtClean="0"/>
            </a:br>
            <a:r>
              <a:rPr lang="en-US" dirty="0" smtClean="0"/>
              <a:t>TITLE</a:t>
            </a:r>
            <a:r>
              <a:rPr lang="ru" dirty="0" smtClean="0"/>
              <a:t/>
            </a:r>
            <a:br>
              <a:rPr lang="ru" dirty="0" smtClean="0"/>
            </a:br>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13</a:t>
            </a:fld>
            <a:endParaRPr lang="ru-RU" dirty="0"/>
          </a:p>
        </p:txBody>
      </p:sp>
      <p:pic>
        <p:nvPicPr>
          <p:cNvPr id="21" name="Рисунок 20"/>
          <p:cNvPicPr>
            <a:picLocks noChangeAspect="1"/>
          </p:cNvPicPr>
          <p:nvPr/>
        </p:nvPicPr>
        <p:blipFill rotWithShape="1">
          <a:blip r:embed="rId2">
            <a:extLst>
              <a:ext uri="{28A0092B-C50C-407E-A947-70E740481C1C}">
                <a14:useLocalDpi xmlns:a14="http://schemas.microsoft.com/office/drawing/2010/main" val="0"/>
              </a:ext>
            </a:extLst>
          </a:blip>
          <a:srcRect l="4172" t="2915" r="23861" b="10738"/>
          <a:stretch/>
        </p:blipFill>
        <p:spPr>
          <a:xfrm>
            <a:off x="8686801" y="4079875"/>
            <a:ext cx="7253078" cy="5802462"/>
          </a:xfrm>
          <a:prstGeom prst="rect">
            <a:avLst/>
          </a:prstGeom>
        </p:spPr>
      </p:pic>
      <p:pic>
        <p:nvPicPr>
          <p:cNvPr id="38" name="Рисунок 37"/>
          <p:cNvPicPr>
            <a:picLocks noChangeAspect="1"/>
          </p:cNvPicPr>
          <p:nvPr/>
        </p:nvPicPr>
        <p:blipFill rotWithShape="1">
          <a:blip r:embed="rId2">
            <a:extLst>
              <a:ext uri="{28A0092B-C50C-407E-A947-70E740481C1C}">
                <a14:useLocalDpi xmlns:a14="http://schemas.microsoft.com/office/drawing/2010/main" val="0"/>
              </a:ext>
            </a:extLst>
          </a:blip>
          <a:srcRect l="4172" t="2915" r="23861" b="10738"/>
          <a:stretch/>
        </p:blipFill>
        <p:spPr>
          <a:xfrm>
            <a:off x="16344900" y="4079875"/>
            <a:ext cx="7253078" cy="5802462"/>
          </a:xfrm>
          <a:prstGeom prst="rect">
            <a:avLst/>
          </a:prstGeom>
        </p:spPr>
      </p:pic>
      <p:sp>
        <p:nvSpPr>
          <p:cNvPr id="39" name="Shape 69"/>
          <p:cNvSpPr txBox="1">
            <a:spLocks/>
          </p:cNvSpPr>
          <p:nvPr/>
        </p:nvSpPr>
        <p:spPr>
          <a:xfrm>
            <a:off x="16072000" y="9882336"/>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sp>
        <p:nvSpPr>
          <p:cNvPr id="40" name="Текст 2"/>
          <p:cNvSpPr>
            <a:spLocks noGrp="1"/>
          </p:cNvSpPr>
          <p:nvPr>
            <p:ph type="body" idx="1"/>
          </p:nvPr>
        </p:nvSpPr>
        <p:spPr>
          <a:xfrm>
            <a:off x="931333" y="3905250"/>
            <a:ext cx="7119574" cy="8187399"/>
          </a:xfrm>
        </p:spPr>
        <p:txBody>
          <a:bodyPr/>
          <a:lstStyle/>
          <a:p>
            <a:r>
              <a:rPr lang="en-US" dirty="0">
                <a:solidFill>
                  <a:schemeClr val="accent3">
                    <a:lumMod val="7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r>
              <a:rPr lang="en-US" spc="80" dirty="0">
                <a:solidFill>
                  <a:schemeClr val="accent3">
                    <a:lumMod val="75000"/>
                  </a:schemeClr>
                </a:solidFill>
                <a:latin typeface="Franklin Gothic Book" panose="020B0503020102020204" pitchFamily="34" charset="0"/>
              </a:rPr>
              <a:t>, </a:t>
            </a:r>
            <a:r>
              <a:rPr lang="en-US" dirty="0">
                <a:solidFill>
                  <a:schemeClr val="accent3">
                    <a:lumMod val="75000"/>
                  </a:schemeClr>
                </a:solidFill>
                <a:latin typeface="Franklin Gothic Book" panose="020B0503020102020204" pitchFamily="34" charset="0"/>
              </a:rPr>
              <a:t>random text, random text, random text, random text, random text</a:t>
            </a:r>
            <a:r>
              <a:rPr lang="en-US" spc="80" dirty="0">
                <a:solidFill>
                  <a:schemeClr val="accent3">
                    <a:lumMod val="75000"/>
                  </a:schemeClr>
                </a:solidFill>
                <a:latin typeface="Franklin Gothic Book" panose="020B0503020102020204" pitchFamily="34" charset="0"/>
              </a:rPr>
              <a:t>.</a:t>
            </a:r>
            <a:endParaRPr lang="en-US" dirty="0">
              <a:solidFill>
                <a:schemeClr val="accent3">
                  <a:lumMod val="75000"/>
                </a:schemeClr>
              </a:solidFill>
              <a:latin typeface="Franklin Gothic Book" panose="020B0503020102020204" pitchFamily="34" charset="0"/>
            </a:endParaRPr>
          </a:p>
          <a:p>
            <a:endParaRPr lang="ru-RU" dirty="0"/>
          </a:p>
        </p:txBody>
      </p:sp>
      <p:sp>
        <p:nvSpPr>
          <p:cNvPr id="9" name="Shape 69"/>
          <p:cNvSpPr txBox="1">
            <a:spLocks/>
          </p:cNvSpPr>
          <p:nvPr/>
        </p:nvSpPr>
        <p:spPr>
          <a:xfrm>
            <a:off x="8422971" y="9882336"/>
            <a:ext cx="5544616"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grpSp>
        <p:nvGrpSpPr>
          <p:cNvPr id="11" name="Группа 10"/>
          <p:cNvGrpSpPr/>
          <p:nvPr/>
        </p:nvGrpSpPr>
        <p:grpSpPr>
          <a:xfrm>
            <a:off x="16344900" y="1673424"/>
            <a:ext cx="2461494" cy="1671800"/>
            <a:chOff x="18003291" y="770149"/>
            <a:chExt cx="4969874" cy="2575076"/>
          </a:xfrm>
        </p:grpSpPr>
        <p:sp>
          <p:nvSpPr>
            <p:cNvPr id="12" name="Прямоугольная выноска 11"/>
            <p:cNvSpPr/>
            <p:nvPr/>
          </p:nvSpPr>
          <p:spPr>
            <a:xfrm>
              <a:off x="18003291" y="770149"/>
              <a:ext cx="4809255" cy="2575076"/>
            </a:xfrm>
            <a:prstGeom prst="wedgeRectCallout">
              <a:avLst>
                <a:gd name="adj1" fmla="val 8444"/>
                <a:gd name="adj2" fmla="val 6767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extBox 12"/>
            <p:cNvSpPr txBox="1"/>
            <p:nvPr/>
          </p:nvSpPr>
          <p:spPr>
            <a:xfrm>
              <a:off x="18609040" y="1135975"/>
              <a:ext cx="4364125" cy="1274986"/>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Пропорции фотографии: 5</a:t>
              </a:r>
              <a:r>
                <a:rPr lang="en-US" sz="2400" dirty="0" smtClean="0">
                  <a:solidFill>
                    <a:schemeClr val="accent3">
                      <a:lumMod val="50000"/>
                    </a:schemeClr>
                  </a:solidFill>
                  <a:latin typeface="Franklin Gothic Book" panose="020B0503020102020204" pitchFamily="34" charset="0"/>
                </a:rPr>
                <a:t>:4</a:t>
              </a:r>
              <a:endParaRPr lang="ru-RU" sz="2400" b="1" dirty="0" smtClean="0">
                <a:solidFill>
                  <a:schemeClr val="accent3">
                    <a:lumMod val="50000"/>
                  </a:schemeClr>
                </a:solidFill>
                <a:latin typeface="Franklin Gothic Book" panose="020B0503020102020204" pitchFamily="34" charset="0"/>
              </a:endParaRPr>
            </a:p>
          </p:txBody>
        </p:sp>
      </p:grpSp>
    </p:spTree>
    <p:extLst>
      <p:ext uri="{BB962C8B-B14F-4D97-AF65-F5344CB8AC3E}">
        <p14:creationId xmlns:p14="http://schemas.microsoft.com/office/powerpoint/2010/main" val="19080441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RANDOM </a:t>
            </a:r>
            <a:br>
              <a:rPr lang="en-US" dirty="0"/>
            </a:br>
            <a:r>
              <a:rPr lang="en-US" dirty="0"/>
              <a:t>TITLE</a:t>
            </a:r>
            <a:r>
              <a:rPr lang="ru" sz="2400" dirty="0"/>
              <a:t/>
            </a:r>
            <a:br>
              <a:rPr lang="ru" sz="2400" dirty="0"/>
            </a:br>
            <a:endParaRPr lang="ru-RU" dirty="0"/>
          </a:p>
        </p:txBody>
      </p:sp>
      <p:sp>
        <p:nvSpPr>
          <p:cNvPr id="3" name="Текст 2"/>
          <p:cNvSpPr>
            <a:spLocks noGrp="1"/>
          </p:cNvSpPr>
          <p:nvPr>
            <p:ph type="body" idx="1"/>
          </p:nvPr>
        </p:nvSpPr>
        <p:spPr/>
        <p:txBody>
          <a:bodyPr/>
          <a:lstStyle/>
          <a:p>
            <a:r>
              <a:rPr lang="en-US" dirty="0">
                <a:solidFill>
                  <a:schemeClr val="accent3">
                    <a:lumMod val="7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r>
              <a:rPr lang="en-US" spc="80" dirty="0">
                <a:solidFill>
                  <a:schemeClr val="accent3">
                    <a:lumMod val="75000"/>
                  </a:schemeClr>
                </a:solidFill>
                <a:latin typeface="Franklin Gothic Book" panose="020B0503020102020204" pitchFamily="34" charset="0"/>
              </a:rPr>
              <a:t>, </a:t>
            </a:r>
            <a:r>
              <a:rPr lang="en-US" dirty="0">
                <a:solidFill>
                  <a:schemeClr val="accent3">
                    <a:lumMod val="75000"/>
                  </a:schemeClr>
                </a:solidFill>
                <a:latin typeface="Franklin Gothic Book" panose="020B0503020102020204" pitchFamily="34" charset="0"/>
              </a:rPr>
              <a:t>random text, random text, random text, random text, random text</a:t>
            </a:r>
            <a:r>
              <a:rPr lang="en-US" spc="80" dirty="0">
                <a:solidFill>
                  <a:schemeClr val="accent3">
                    <a:lumMod val="75000"/>
                  </a:schemeClr>
                </a:solidFill>
                <a:latin typeface="Franklin Gothic Book" panose="020B0503020102020204" pitchFamily="34" charset="0"/>
              </a:rPr>
              <a:t>.</a:t>
            </a:r>
            <a:endParaRPr lang="en-US" dirty="0">
              <a:solidFill>
                <a:schemeClr val="accent3">
                  <a:lumMod val="75000"/>
                </a:schemeClr>
              </a:solidFill>
              <a:latin typeface="Franklin Gothic Book" panose="020B0503020102020204" pitchFamily="34" charset="0"/>
            </a:endParaRPr>
          </a:p>
          <a:p>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14</a:t>
            </a:fld>
            <a:endParaRPr lang="ru-RU" dirty="0"/>
          </a:p>
        </p:txBody>
      </p:sp>
      <p:grpSp>
        <p:nvGrpSpPr>
          <p:cNvPr id="7" name="Группа 6"/>
          <p:cNvGrpSpPr/>
          <p:nvPr/>
        </p:nvGrpSpPr>
        <p:grpSpPr>
          <a:xfrm>
            <a:off x="19140139" y="1529408"/>
            <a:ext cx="2304256" cy="2016224"/>
            <a:chOff x="19140139" y="1529408"/>
            <a:chExt cx="2304256" cy="2088232"/>
          </a:xfrm>
        </p:grpSpPr>
        <p:sp>
          <p:nvSpPr>
            <p:cNvPr id="8" name="Прямоугольная выноска 7"/>
            <p:cNvSpPr/>
            <p:nvPr/>
          </p:nvSpPr>
          <p:spPr>
            <a:xfrm>
              <a:off x="19140139" y="1529408"/>
              <a:ext cx="2160240" cy="2088232"/>
            </a:xfrm>
            <a:prstGeom prst="wedgeRectCallout">
              <a:avLst>
                <a:gd name="adj1" fmla="val 8444"/>
                <a:gd name="adj2" fmla="val 6767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p:cNvSpPr txBox="1"/>
            <p:nvPr/>
          </p:nvSpPr>
          <p:spPr>
            <a:xfrm>
              <a:off x="19356163" y="1745432"/>
              <a:ext cx="2088232" cy="1625719"/>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Основной вариант вставки </a:t>
              </a:r>
            </a:p>
            <a:p>
              <a:r>
                <a:rPr lang="ru-RU" sz="2400" dirty="0" smtClean="0">
                  <a:solidFill>
                    <a:schemeClr val="accent3">
                      <a:lumMod val="50000"/>
                    </a:schemeClr>
                  </a:solidFill>
                  <a:latin typeface="Franklin Gothic Book" panose="020B0503020102020204" pitchFamily="34" charset="0"/>
                </a:rPr>
                <a:t>видео.</a:t>
              </a:r>
              <a:endParaRPr lang="ru-RU" sz="2400" dirty="0">
                <a:solidFill>
                  <a:schemeClr val="accent3">
                    <a:lumMod val="50000"/>
                  </a:schemeClr>
                </a:solidFill>
                <a:latin typeface="Franklin Gothic Book" panose="020B0503020102020204" pitchFamily="34" charset="0"/>
              </a:endParaRPr>
            </a:p>
          </p:txBody>
        </p:sp>
      </p:grpSp>
      <p:pic>
        <p:nvPicPr>
          <p:cNvPr id="10" name="Heavy Ion collision event display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704658" y="4079875"/>
            <a:ext cx="12594339" cy="7073264"/>
          </a:xfrm>
          <a:prstGeom prst="rect">
            <a:avLst/>
          </a:prstGeom>
        </p:spPr>
      </p:pic>
      <p:grpSp>
        <p:nvGrpSpPr>
          <p:cNvPr id="11" name="Группа 10"/>
          <p:cNvGrpSpPr/>
          <p:nvPr/>
        </p:nvGrpSpPr>
        <p:grpSpPr>
          <a:xfrm>
            <a:off x="8194923" y="1097360"/>
            <a:ext cx="3075894" cy="2408622"/>
            <a:chOff x="19140139" y="1529408"/>
            <a:chExt cx="3075894" cy="2088232"/>
          </a:xfrm>
        </p:grpSpPr>
        <p:sp>
          <p:nvSpPr>
            <p:cNvPr id="12" name="Прямоугольная выноска 11"/>
            <p:cNvSpPr/>
            <p:nvPr/>
          </p:nvSpPr>
          <p:spPr>
            <a:xfrm>
              <a:off x="19140139" y="1529408"/>
              <a:ext cx="3075894" cy="2088232"/>
            </a:xfrm>
            <a:prstGeom prst="wedgeRectCallout">
              <a:avLst>
                <a:gd name="adj1" fmla="val -33086"/>
                <a:gd name="adj2" fmla="val 68533"/>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extBox 12"/>
            <p:cNvSpPr txBox="1"/>
            <p:nvPr/>
          </p:nvSpPr>
          <p:spPr>
            <a:xfrm>
              <a:off x="19356162" y="1745432"/>
              <a:ext cx="2787863" cy="1542549"/>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Левый верхний угол видео должен находиться здесь — на пересечении направляющих</a:t>
              </a:r>
              <a:endParaRPr lang="ru-RU" sz="2400" dirty="0">
                <a:solidFill>
                  <a:schemeClr val="accent3">
                    <a:lumMod val="50000"/>
                  </a:schemeClr>
                </a:solidFill>
                <a:latin typeface="Franklin Gothic Book" panose="020B0503020102020204" pitchFamily="34" charset="0"/>
              </a:endParaRPr>
            </a:p>
          </p:txBody>
        </p:sp>
      </p:grpSp>
      <p:sp>
        <p:nvSpPr>
          <p:cNvPr id="14" name="Shape 69"/>
          <p:cNvSpPr txBox="1">
            <a:spLocks/>
          </p:cNvSpPr>
          <p:nvPr/>
        </p:nvSpPr>
        <p:spPr>
          <a:xfrm>
            <a:off x="8410947" y="11181330"/>
            <a:ext cx="13537504" cy="1152128"/>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defRPr sz="1400" spc="-5"/>
            </a:pPr>
            <a:r>
              <a:rPr lang="en-US" sz="2000" i="1" dirty="0" smtClean="0">
                <a:solidFill>
                  <a:schemeClr val="accent3">
                    <a:lumMod val="75000"/>
                  </a:schemeClr>
                </a:solidFill>
                <a:latin typeface="Franklin Gothic Book" panose="020B0503020102020204" pitchFamily="34" charset="0"/>
              </a:rPr>
              <a:t>Random description</a:t>
            </a:r>
            <a:endParaRPr lang="en-US" sz="2000" i="1" dirty="0">
              <a:solidFill>
                <a:schemeClr val="accent3">
                  <a:lumMod val="75000"/>
                </a:schemeClr>
              </a:solidFill>
              <a:latin typeface="Franklin Gothic Book" panose="020B0503020102020204" pitchFamily="34" charset="0"/>
            </a:endParaRPr>
          </a:p>
        </p:txBody>
      </p:sp>
    </p:spTree>
    <p:extLst>
      <p:ext uri="{BB962C8B-B14F-4D97-AF65-F5344CB8AC3E}">
        <p14:creationId xmlns:p14="http://schemas.microsoft.com/office/powerpoint/2010/main" val="33577628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2">
            <a:extLst>
              <a:ext uri="{28A0092B-C50C-407E-A947-70E740481C1C}">
                <a14:useLocalDpi xmlns:a14="http://schemas.microsoft.com/office/drawing/2010/main" val="0"/>
              </a:ext>
            </a:extLst>
          </a:blip>
          <a:srcRect t="8432" b="8432"/>
          <a:stretch/>
        </p:blipFill>
        <p:spPr>
          <a:xfrm>
            <a:off x="-1" y="0"/>
            <a:ext cx="24742776" cy="13716000"/>
          </a:xfrm>
          <a:prstGeom prst="rect">
            <a:avLst/>
          </a:prstGeom>
        </p:spPr>
      </p:pic>
      <p:sp>
        <p:nvSpPr>
          <p:cNvPr id="2" name="Заголовок 1"/>
          <p:cNvSpPr>
            <a:spLocks noGrp="1"/>
          </p:cNvSpPr>
          <p:nvPr>
            <p:ph type="title"/>
          </p:nvPr>
        </p:nvSpPr>
        <p:spPr/>
        <p:txBody>
          <a:bodyPr/>
          <a:lstStyle/>
          <a:p>
            <a:r>
              <a:rPr lang="en-US" sz="8500" dirty="0" smtClean="0">
                <a:solidFill>
                  <a:schemeClr val="bg1"/>
                </a:solidFill>
              </a:rPr>
              <a:t>RANDOM TITLE</a:t>
            </a:r>
            <a:endParaRPr lang="ru-RU" sz="8500" dirty="0">
              <a:solidFill>
                <a:schemeClr val="bg1"/>
              </a:solidFill>
            </a:endParaRPr>
          </a:p>
        </p:txBody>
      </p:sp>
      <p:sp>
        <p:nvSpPr>
          <p:cNvPr id="3" name="Номер слайда 2"/>
          <p:cNvSpPr>
            <a:spLocks noGrp="1"/>
          </p:cNvSpPr>
          <p:nvPr>
            <p:ph type="sldNum" idx="12"/>
          </p:nvPr>
        </p:nvSpPr>
        <p:spPr/>
        <p:txBody>
          <a:bodyPr/>
          <a:lstStyle/>
          <a:p>
            <a:fld id="{00000000-1234-1234-1234-123412341234}" type="slidenum">
              <a:rPr lang="ru-RU" smtClean="0">
                <a:solidFill>
                  <a:schemeClr val="bg1"/>
                </a:solidFill>
              </a:rPr>
              <a:pPr/>
              <a:t>15</a:t>
            </a:fld>
            <a:endParaRPr lang="ru-RU" dirty="0">
              <a:solidFill>
                <a:schemeClr val="bg1"/>
              </a:solidFill>
            </a:endParaRPr>
          </a:p>
        </p:txBody>
      </p:sp>
      <p:grpSp>
        <p:nvGrpSpPr>
          <p:cNvPr id="5" name="Группа 4"/>
          <p:cNvGrpSpPr/>
          <p:nvPr/>
        </p:nvGrpSpPr>
        <p:grpSpPr>
          <a:xfrm>
            <a:off x="21308805" y="9522297"/>
            <a:ext cx="2943902" cy="2336614"/>
            <a:chOff x="19200124" y="1591838"/>
            <a:chExt cx="2943902" cy="2025802"/>
          </a:xfrm>
        </p:grpSpPr>
        <p:sp>
          <p:nvSpPr>
            <p:cNvPr id="6" name="Прямоугольная выноска 5"/>
            <p:cNvSpPr/>
            <p:nvPr/>
          </p:nvSpPr>
          <p:spPr>
            <a:xfrm>
              <a:off x="19200124" y="1591838"/>
              <a:ext cx="2943902" cy="2025802"/>
            </a:xfrm>
            <a:prstGeom prst="wedgeRectCallout">
              <a:avLst>
                <a:gd name="adj1" fmla="val 33183"/>
                <a:gd name="adj2" fmla="val 65369"/>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TextBox 6"/>
            <p:cNvSpPr txBox="1"/>
            <p:nvPr/>
          </p:nvSpPr>
          <p:spPr>
            <a:xfrm>
              <a:off x="19407721" y="1745432"/>
              <a:ext cx="2592288" cy="1681071"/>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Если необходимо, перекрашивайте определённые элементы вручную.</a:t>
              </a:r>
              <a:endParaRPr lang="ru-RU" sz="2400" dirty="0">
                <a:solidFill>
                  <a:schemeClr val="accent3">
                    <a:lumMod val="50000"/>
                  </a:schemeClr>
                </a:solidFill>
                <a:latin typeface="Franklin Gothic Book" panose="020B0503020102020204" pitchFamily="34" charset="0"/>
              </a:endParaRPr>
            </a:p>
          </p:txBody>
        </p:sp>
      </p:grpSp>
    </p:spTree>
    <p:extLst>
      <p:ext uri="{BB962C8B-B14F-4D97-AF65-F5344CB8AC3E}">
        <p14:creationId xmlns:p14="http://schemas.microsoft.com/office/powerpoint/2010/main" val="836258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aphicFrame>
        <p:nvGraphicFramePr>
          <p:cNvPr id="128" name="Диаграмма 127"/>
          <p:cNvGraphicFramePr/>
          <p:nvPr>
            <p:extLst>
              <p:ext uri="{D42A27DB-BD31-4B8C-83A1-F6EECF244321}">
                <p14:modId xmlns:p14="http://schemas.microsoft.com/office/powerpoint/2010/main" val="3032323942"/>
              </p:ext>
            </p:extLst>
          </p:nvPr>
        </p:nvGraphicFramePr>
        <p:xfrm>
          <a:off x="1132132" y="3823855"/>
          <a:ext cx="11179621" cy="919232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Диаграмма 7"/>
          <p:cNvGraphicFramePr/>
          <p:nvPr>
            <p:extLst>
              <p:ext uri="{D42A27DB-BD31-4B8C-83A1-F6EECF244321}">
                <p14:modId xmlns:p14="http://schemas.microsoft.com/office/powerpoint/2010/main" val="628593684"/>
              </p:ext>
            </p:extLst>
          </p:nvPr>
        </p:nvGraphicFramePr>
        <p:xfrm>
          <a:off x="12548113" y="3823855"/>
          <a:ext cx="11022574" cy="9192328"/>
        </p:xfrm>
        <a:graphic>
          <a:graphicData uri="http://schemas.openxmlformats.org/drawingml/2006/chart">
            <c:chart xmlns:c="http://schemas.openxmlformats.org/drawingml/2006/chart" xmlns:r="http://schemas.openxmlformats.org/officeDocument/2006/relationships" r:id="rId4"/>
          </a:graphicData>
        </a:graphic>
      </p:graphicFrame>
      <p:sp>
        <p:nvSpPr>
          <p:cNvPr id="3" name="Номер слайда 2"/>
          <p:cNvSpPr>
            <a:spLocks noGrp="1"/>
          </p:cNvSpPr>
          <p:nvPr>
            <p:ph type="sldNum" idx="12"/>
          </p:nvPr>
        </p:nvSpPr>
        <p:spPr/>
        <p:txBody>
          <a:bodyPr/>
          <a:lstStyle/>
          <a:p>
            <a:pPr algn="r"/>
            <a:fld id="{00000000-1234-1234-1234-123412341234}" type="slidenum">
              <a:rPr lang="ru" sz="2800" b="1">
                <a:solidFill>
                  <a:srgbClr val="92C5EB"/>
                </a:solidFill>
                <a:latin typeface="Segoe UI" panose="020B0502040204020203" pitchFamily="34" charset="0"/>
                <a:cs typeface="Segoe UI" panose="020B0502040204020203" pitchFamily="34" charset="0"/>
              </a:rPr>
              <a:pPr algn="r"/>
              <a:t>16</a:t>
            </a:fld>
            <a:endParaRPr lang="ru" sz="2800" b="1" dirty="0">
              <a:solidFill>
                <a:srgbClr val="92C5EB"/>
              </a:solidFill>
              <a:latin typeface="Segoe UI" panose="020B0502040204020203" pitchFamily="34" charset="0"/>
              <a:cs typeface="Segoe UI" panose="020B0502040204020203" pitchFamily="34" charset="0"/>
            </a:endParaRPr>
          </a:p>
        </p:txBody>
      </p:sp>
      <p:grpSp>
        <p:nvGrpSpPr>
          <p:cNvPr id="6" name="Группа 5"/>
          <p:cNvGrpSpPr/>
          <p:nvPr/>
        </p:nvGrpSpPr>
        <p:grpSpPr>
          <a:xfrm>
            <a:off x="20364275" y="1385392"/>
            <a:ext cx="3372025" cy="4220552"/>
            <a:chOff x="19140139" y="1076402"/>
            <a:chExt cx="2736304" cy="2950192"/>
          </a:xfrm>
        </p:grpSpPr>
        <p:sp>
          <p:nvSpPr>
            <p:cNvPr id="9" name="Прямоугольная выноска 8"/>
            <p:cNvSpPr/>
            <p:nvPr/>
          </p:nvSpPr>
          <p:spPr>
            <a:xfrm>
              <a:off x="19140139" y="1076402"/>
              <a:ext cx="2736304" cy="2950192"/>
            </a:xfrm>
            <a:prstGeom prst="wedgeRectCallout">
              <a:avLst>
                <a:gd name="adj1" fmla="val 3708"/>
                <a:gd name="adj2" fmla="val 84662"/>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p:cNvSpPr txBox="1"/>
            <p:nvPr/>
          </p:nvSpPr>
          <p:spPr>
            <a:xfrm>
              <a:off x="19432301" y="1254036"/>
              <a:ext cx="2282998" cy="2646194"/>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Следите за контрастностью. Это улучшает читаемость вашей презентации. Перекрашивайте вручную некоторые цифры и</a:t>
              </a:r>
              <a:r>
                <a:rPr lang="en-US" sz="2400" dirty="0" smtClean="0">
                  <a:solidFill>
                    <a:schemeClr val="accent3">
                      <a:lumMod val="50000"/>
                    </a:schemeClr>
                  </a:solidFill>
                  <a:latin typeface="Franklin Gothic Book" panose="020B0503020102020204" pitchFamily="34" charset="0"/>
                </a:rPr>
                <a:t>/</a:t>
              </a:r>
              <a:r>
                <a:rPr lang="ru-RU" sz="2400" dirty="0" smtClean="0">
                  <a:solidFill>
                    <a:schemeClr val="accent3">
                      <a:lumMod val="50000"/>
                    </a:schemeClr>
                  </a:solidFill>
                  <a:latin typeface="Franklin Gothic Book" panose="020B0503020102020204" pitchFamily="34" charset="0"/>
                </a:rPr>
                <a:t>или элементы. Это очень просто!</a:t>
              </a:r>
              <a:endParaRPr lang="ru-RU" sz="2400" dirty="0">
                <a:solidFill>
                  <a:schemeClr val="accent3">
                    <a:lumMod val="50000"/>
                  </a:schemeClr>
                </a:solidFill>
                <a:latin typeface="Franklin Gothic Book" panose="020B0503020102020204" pitchFamily="34" charset="0"/>
              </a:endParaRPr>
            </a:p>
          </p:txBody>
        </p:sp>
      </p:grpSp>
      <p:grpSp>
        <p:nvGrpSpPr>
          <p:cNvPr id="11" name="Группа 10"/>
          <p:cNvGrpSpPr/>
          <p:nvPr/>
        </p:nvGrpSpPr>
        <p:grpSpPr>
          <a:xfrm>
            <a:off x="11363276" y="953344"/>
            <a:ext cx="3960442" cy="2808313"/>
            <a:chOff x="18672679" y="1529408"/>
            <a:chExt cx="3213788" cy="2923740"/>
          </a:xfrm>
        </p:grpSpPr>
        <p:sp>
          <p:nvSpPr>
            <p:cNvPr id="12" name="Прямоугольная выноска 11"/>
            <p:cNvSpPr/>
            <p:nvPr/>
          </p:nvSpPr>
          <p:spPr>
            <a:xfrm>
              <a:off x="18672679" y="1529408"/>
              <a:ext cx="3203764" cy="2923740"/>
            </a:xfrm>
            <a:prstGeom prst="wedgeRectCallout">
              <a:avLst>
                <a:gd name="adj1" fmla="val 8228"/>
                <a:gd name="adj2" fmla="val 69955"/>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extBox 12"/>
            <p:cNvSpPr txBox="1"/>
            <p:nvPr/>
          </p:nvSpPr>
          <p:spPr>
            <a:xfrm>
              <a:off x="18906410" y="1745431"/>
              <a:ext cx="2980057" cy="2403201"/>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По возможности упрощайте графики, убирая не важные в вашем конкретном случае элементы: шкалы, оси, их названия и др.</a:t>
              </a:r>
              <a:endParaRPr lang="ru-RU" sz="2400" dirty="0">
                <a:solidFill>
                  <a:schemeClr val="accent3">
                    <a:lumMod val="50000"/>
                  </a:schemeClr>
                </a:solidFill>
                <a:latin typeface="Franklin Gothic Book" panose="020B0503020102020204" pitchFamily="34" charset="0"/>
              </a:endParaRPr>
            </a:p>
          </p:txBody>
        </p:sp>
      </p:grpSp>
      <p:sp>
        <p:nvSpPr>
          <p:cNvPr id="14" name="Заголовок 1"/>
          <p:cNvSpPr>
            <a:spLocks noGrp="1"/>
          </p:cNvSpPr>
          <p:nvPr>
            <p:ph type="title"/>
          </p:nvPr>
        </p:nvSpPr>
        <p:spPr>
          <a:xfrm>
            <a:off x="879931" y="557213"/>
            <a:ext cx="23093252" cy="2952328"/>
          </a:xfrm>
        </p:spPr>
        <p:txBody>
          <a:bodyPr/>
          <a:lstStyle/>
          <a:p>
            <a:r>
              <a:rPr lang="en-US" dirty="0"/>
              <a:t>RANDOM </a:t>
            </a:r>
            <a:br>
              <a:rPr lang="en-US" dirty="0"/>
            </a:br>
            <a:r>
              <a:rPr lang="en-US" dirty="0"/>
              <a:t>TITLE</a:t>
            </a:r>
            <a:r>
              <a:rPr lang="ru" sz="2400" dirty="0"/>
              <a:t/>
            </a:r>
            <a:br>
              <a:rPr lang="ru" sz="2400" dirty="0"/>
            </a:br>
            <a:endParaRPr lang="ru-RU"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3" name="Номер слайда 2"/>
          <p:cNvSpPr>
            <a:spLocks noGrp="1"/>
          </p:cNvSpPr>
          <p:nvPr>
            <p:ph type="sldNum" idx="12"/>
          </p:nvPr>
        </p:nvSpPr>
        <p:spPr/>
        <p:txBody>
          <a:bodyPr/>
          <a:lstStyle/>
          <a:p>
            <a:pPr algn="r"/>
            <a:fld id="{00000000-1234-1234-1234-123412341234}" type="slidenum">
              <a:rPr lang="ru" sz="2800" b="1">
                <a:solidFill>
                  <a:srgbClr val="92C5EB"/>
                </a:solidFill>
                <a:latin typeface="Segoe UI" panose="020B0502040204020203" pitchFamily="34" charset="0"/>
                <a:cs typeface="Segoe UI" panose="020B0502040204020203" pitchFamily="34" charset="0"/>
              </a:rPr>
              <a:pPr algn="r"/>
              <a:t>17</a:t>
            </a:fld>
            <a:endParaRPr lang="ru" sz="2800" b="1" dirty="0">
              <a:solidFill>
                <a:srgbClr val="92C5EB"/>
              </a:solidFill>
              <a:latin typeface="Segoe UI" panose="020B0502040204020203" pitchFamily="34" charset="0"/>
              <a:cs typeface="Segoe UI" panose="020B0502040204020203" pitchFamily="34" charset="0"/>
            </a:endParaRPr>
          </a:p>
        </p:txBody>
      </p:sp>
      <p:graphicFrame>
        <p:nvGraphicFramePr>
          <p:cNvPr id="7" name="Диаграмма 6"/>
          <p:cNvGraphicFramePr/>
          <p:nvPr>
            <p:extLst>
              <p:ext uri="{D42A27DB-BD31-4B8C-83A1-F6EECF244321}">
                <p14:modId xmlns:p14="http://schemas.microsoft.com/office/powerpoint/2010/main" val="1605839625"/>
              </p:ext>
            </p:extLst>
          </p:nvPr>
        </p:nvGraphicFramePr>
        <p:xfrm>
          <a:off x="247876" y="3828722"/>
          <a:ext cx="13000119" cy="89685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Диаграмма 8"/>
          <p:cNvGraphicFramePr/>
          <p:nvPr>
            <p:extLst>
              <p:ext uri="{D42A27DB-BD31-4B8C-83A1-F6EECF244321}">
                <p14:modId xmlns:p14="http://schemas.microsoft.com/office/powerpoint/2010/main" val="938208567"/>
              </p:ext>
            </p:extLst>
          </p:nvPr>
        </p:nvGraphicFramePr>
        <p:xfrm>
          <a:off x="11567332" y="3823855"/>
          <a:ext cx="13000119" cy="8968594"/>
        </p:xfrm>
        <a:graphic>
          <a:graphicData uri="http://schemas.openxmlformats.org/drawingml/2006/chart">
            <c:chart xmlns:c="http://schemas.openxmlformats.org/drawingml/2006/chart" xmlns:r="http://schemas.openxmlformats.org/officeDocument/2006/relationships" r:id="rId4"/>
          </a:graphicData>
        </a:graphic>
      </p:graphicFrame>
      <p:sp>
        <p:nvSpPr>
          <p:cNvPr id="10" name="Shape 56"/>
          <p:cNvSpPr txBox="1">
            <a:spLocks/>
          </p:cNvSpPr>
          <p:nvPr/>
        </p:nvSpPr>
        <p:spPr>
          <a:xfrm>
            <a:off x="734291" y="412840"/>
            <a:ext cx="23302392" cy="3136107"/>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r>
              <a:rPr lang="en-US" sz="8500" b="1" dirty="0" smtClean="0">
                <a:solidFill>
                  <a:srgbClr val="0072BC"/>
                </a:solidFill>
                <a:latin typeface="Arial Black" panose="020B0A04020102020204" pitchFamily="34" charset="0"/>
                <a:ea typeface="Tahoma" panose="020B0604030504040204" pitchFamily="34" charset="0"/>
                <a:cs typeface="Tahoma" panose="020B0604030504040204" pitchFamily="34" charset="0"/>
              </a:rPr>
              <a:t>RANDOM </a:t>
            </a:r>
          </a:p>
          <a:p>
            <a:r>
              <a:rPr lang="en-US" sz="8500" b="1" dirty="0" smtClean="0">
                <a:solidFill>
                  <a:srgbClr val="0072BC"/>
                </a:solidFill>
                <a:latin typeface="Arial Black" panose="020B0A04020102020204" pitchFamily="34" charset="0"/>
                <a:ea typeface="Tahoma" panose="020B0604030504040204" pitchFamily="34" charset="0"/>
                <a:cs typeface="Tahoma" panose="020B0604030504040204" pitchFamily="34" charset="0"/>
              </a:rPr>
              <a:t>TITLE</a:t>
            </a:r>
            <a:endParaRPr lang="ru" sz="2400" b="1" dirty="0">
              <a:solidFill>
                <a:srgbClr val="0072BC"/>
              </a:solidFill>
              <a:latin typeface="Arial Black" panose="020B0A04020102020204" pitchFamily="34" charset="0"/>
              <a:ea typeface="Tahoma" panose="020B0604030504040204" pitchFamily="34" charset="0"/>
              <a:cs typeface="Tahoma" panose="020B0604030504040204" pitchFamily="34" charset="0"/>
            </a:endParaRPr>
          </a:p>
        </p:txBody>
      </p:sp>
      <p:grpSp>
        <p:nvGrpSpPr>
          <p:cNvPr id="4" name="Группа 3"/>
          <p:cNvGrpSpPr/>
          <p:nvPr/>
        </p:nvGrpSpPr>
        <p:grpSpPr>
          <a:xfrm>
            <a:off x="10543629" y="4265612"/>
            <a:ext cx="3195911" cy="3170357"/>
            <a:chOff x="10543629" y="4265612"/>
            <a:chExt cx="3195911" cy="3170357"/>
          </a:xfrm>
        </p:grpSpPr>
        <p:grpSp>
          <p:nvGrpSpPr>
            <p:cNvPr id="6" name="Группа 5"/>
            <p:cNvGrpSpPr/>
            <p:nvPr/>
          </p:nvGrpSpPr>
          <p:grpSpPr>
            <a:xfrm>
              <a:off x="11003236" y="4265612"/>
              <a:ext cx="2736304" cy="3170357"/>
              <a:chOff x="19140139" y="1529407"/>
              <a:chExt cx="2736304" cy="2748643"/>
            </a:xfrm>
          </p:grpSpPr>
          <p:sp>
            <p:nvSpPr>
              <p:cNvPr id="8" name="Прямоугольная выноска 7"/>
              <p:cNvSpPr/>
              <p:nvPr/>
            </p:nvSpPr>
            <p:spPr>
              <a:xfrm>
                <a:off x="19140139" y="1529407"/>
                <a:ext cx="2736304" cy="2748643"/>
              </a:xfrm>
              <a:prstGeom prst="wedgeRectCallout">
                <a:avLst>
                  <a:gd name="adj1" fmla="val 67803"/>
                  <a:gd name="adj2" fmla="val 3376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p:cNvSpPr txBox="1"/>
              <p:nvPr/>
            </p:nvSpPr>
            <p:spPr>
              <a:xfrm>
                <a:off x="19428170" y="1745432"/>
                <a:ext cx="2304257" cy="2321480"/>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При большем количестве параметров старайтесь использовать оттенки серого или голубого.</a:t>
                </a:r>
                <a:endParaRPr lang="ru-RU" sz="2400" dirty="0">
                  <a:solidFill>
                    <a:schemeClr val="accent3">
                      <a:lumMod val="50000"/>
                    </a:schemeClr>
                  </a:solidFill>
                  <a:latin typeface="Franklin Gothic Book" panose="020B0503020102020204" pitchFamily="34" charset="0"/>
                </a:endParaRPr>
              </a:p>
            </p:txBody>
          </p:sp>
        </p:grpSp>
        <p:sp>
          <p:nvSpPr>
            <p:cNvPr id="2" name="Прямоугольный треугольник 1"/>
            <p:cNvSpPr/>
            <p:nvPr/>
          </p:nvSpPr>
          <p:spPr>
            <a:xfrm flipH="1">
              <a:off x="10543629" y="6135645"/>
              <a:ext cx="458565" cy="764275"/>
            </a:xfrm>
            <a:prstGeom prst="rtTriangle">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194106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31" name="Shape 56"/>
          <p:cNvSpPr txBox="1">
            <a:spLocks/>
          </p:cNvSpPr>
          <p:nvPr/>
        </p:nvSpPr>
        <p:spPr>
          <a:xfrm>
            <a:off x="711811" y="3602791"/>
            <a:ext cx="304833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RU" sz="8500" b="1" dirty="0">
                <a:solidFill>
                  <a:srgbClr val="0070C0"/>
                </a:solidFill>
                <a:latin typeface="+mj-lt"/>
                <a:cs typeface="Segoe UI" panose="020B0502040204020203" pitchFamily="34" charset="0"/>
              </a:rPr>
              <a:t>27.0</a:t>
            </a:r>
            <a:endParaRPr lang="ru" sz="8500" b="1" dirty="0">
              <a:solidFill>
                <a:srgbClr val="0070C0"/>
              </a:solidFill>
              <a:latin typeface="+mj-lt"/>
              <a:cs typeface="Segoe UI" panose="020B0502040204020203" pitchFamily="34" charset="0"/>
            </a:endParaRPr>
          </a:p>
        </p:txBody>
      </p:sp>
      <p:sp>
        <p:nvSpPr>
          <p:cNvPr id="32" name="Shape 56"/>
          <p:cNvSpPr txBox="1">
            <a:spLocks/>
          </p:cNvSpPr>
          <p:nvPr/>
        </p:nvSpPr>
        <p:spPr>
          <a:xfrm>
            <a:off x="711811" y="5380788"/>
            <a:ext cx="304833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92C5EB"/>
                </a:solidFill>
                <a:latin typeface="+mj-lt"/>
                <a:cs typeface="Segoe UI" panose="020B0502040204020203" pitchFamily="34" charset="0"/>
              </a:rPr>
              <a:t>20.6</a:t>
            </a:r>
          </a:p>
        </p:txBody>
      </p:sp>
      <p:sp>
        <p:nvSpPr>
          <p:cNvPr id="34" name="Shape 56"/>
          <p:cNvSpPr txBox="1">
            <a:spLocks/>
          </p:cNvSpPr>
          <p:nvPr/>
        </p:nvSpPr>
        <p:spPr>
          <a:xfrm>
            <a:off x="639803" y="7158788"/>
            <a:ext cx="3120347"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2BC"/>
                </a:solidFill>
                <a:latin typeface="+mj-lt"/>
                <a:cs typeface="Segoe UI" panose="020B0502040204020203" pitchFamily="34" charset="0"/>
              </a:rPr>
              <a:t>17.6</a:t>
            </a:r>
          </a:p>
        </p:txBody>
      </p:sp>
      <p:sp>
        <p:nvSpPr>
          <p:cNvPr id="35" name="Shape 56"/>
          <p:cNvSpPr txBox="1">
            <a:spLocks/>
          </p:cNvSpPr>
          <p:nvPr/>
        </p:nvSpPr>
        <p:spPr>
          <a:xfrm>
            <a:off x="1071851" y="8911388"/>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92C5EB"/>
                </a:solidFill>
                <a:latin typeface="+mj-lt"/>
                <a:cs typeface="Segoe UI" panose="020B0502040204020203" pitchFamily="34" charset="0"/>
              </a:rPr>
              <a:t>8.2</a:t>
            </a:r>
          </a:p>
        </p:txBody>
      </p:sp>
      <p:sp>
        <p:nvSpPr>
          <p:cNvPr id="36" name="Shape 56"/>
          <p:cNvSpPr txBox="1">
            <a:spLocks/>
          </p:cNvSpPr>
          <p:nvPr/>
        </p:nvSpPr>
        <p:spPr>
          <a:xfrm>
            <a:off x="1071851" y="10676687"/>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2BC"/>
                </a:solidFill>
                <a:latin typeface="+mj-lt"/>
                <a:cs typeface="Segoe UI" panose="020B0502040204020203" pitchFamily="34" charset="0"/>
              </a:rPr>
              <a:t>7.5</a:t>
            </a:r>
          </a:p>
        </p:txBody>
      </p:sp>
      <p:sp>
        <p:nvSpPr>
          <p:cNvPr id="37" name="Shape 56"/>
          <p:cNvSpPr txBox="1">
            <a:spLocks/>
          </p:cNvSpPr>
          <p:nvPr/>
        </p:nvSpPr>
        <p:spPr>
          <a:xfrm>
            <a:off x="8020022" y="3601048"/>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RU" sz="8500" b="1" dirty="0">
                <a:solidFill>
                  <a:srgbClr val="92C5EB"/>
                </a:solidFill>
                <a:latin typeface="+mj-lt"/>
                <a:cs typeface="Segoe UI" panose="020B0502040204020203" pitchFamily="34" charset="0"/>
              </a:rPr>
              <a:t>5.3</a:t>
            </a:r>
            <a:endParaRPr lang="ru" sz="8500" b="1" dirty="0">
              <a:solidFill>
                <a:srgbClr val="92C5EB"/>
              </a:solidFill>
              <a:latin typeface="+mj-lt"/>
              <a:cs typeface="Segoe UI" panose="020B0502040204020203" pitchFamily="34" charset="0"/>
            </a:endParaRPr>
          </a:p>
        </p:txBody>
      </p:sp>
      <p:sp>
        <p:nvSpPr>
          <p:cNvPr id="38" name="Shape 56"/>
          <p:cNvSpPr txBox="1">
            <a:spLocks/>
          </p:cNvSpPr>
          <p:nvPr/>
        </p:nvSpPr>
        <p:spPr>
          <a:xfrm>
            <a:off x="8020022" y="5379045"/>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2BC"/>
                </a:solidFill>
                <a:latin typeface="+mj-lt"/>
                <a:cs typeface="Segoe UI" panose="020B0502040204020203" pitchFamily="34" charset="0"/>
              </a:rPr>
              <a:t>4.5</a:t>
            </a:r>
          </a:p>
        </p:txBody>
      </p:sp>
      <p:sp>
        <p:nvSpPr>
          <p:cNvPr id="39" name="Shape 56"/>
          <p:cNvSpPr txBox="1">
            <a:spLocks/>
          </p:cNvSpPr>
          <p:nvPr/>
        </p:nvSpPr>
        <p:spPr>
          <a:xfrm>
            <a:off x="8020022" y="7157045"/>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92C5EB"/>
                </a:solidFill>
                <a:latin typeface="+mj-lt"/>
                <a:cs typeface="Segoe UI" panose="020B0502040204020203" pitchFamily="34" charset="0"/>
              </a:rPr>
              <a:t>3.6</a:t>
            </a:r>
          </a:p>
        </p:txBody>
      </p:sp>
      <p:sp>
        <p:nvSpPr>
          <p:cNvPr id="40" name="Shape 56"/>
          <p:cNvSpPr txBox="1">
            <a:spLocks/>
          </p:cNvSpPr>
          <p:nvPr/>
        </p:nvSpPr>
        <p:spPr>
          <a:xfrm>
            <a:off x="8020022" y="8909645"/>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2BC"/>
                </a:solidFill>
                <a:latin typeface="+mj-lt"/>
                <a:cs typeface="Segoe UI" panose="020B0502040204020203" pitchFamily="34" charset="0"/>
              </a:rPr>
              <a:t>8.2</a:t>
            </a:r>
          </a:p>
        </p:txBody>
      </p:sp>
      <p:sp>
        <p:nvSpPr>
          <p:cNvPr id="41" name="Shape 56"/>
          <p:cNvSpPr txBox="1">
            <a:spLocks/>
          </p:cNvSpPr>
          <p:nvPr/>
        </p:nvSpPr>
        <p:spPr>
          <a:xfrm>
            <a:off x="8020022" y="10674944"/>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92C5EB"/>
                </a:solidFill>
                <a:latin typeface="+mj-lt"/>
                <a:cs typeface="Segoe UI" panose="020B0502040204020203" pitchFamily="34" charset="0"/>
              </a:rPr>
              <a:t>1.2</a:t>
            </a:r>
          </a:p>
        </p:txBody>
      </p:sp>
      <p:sp>
        <p:nvSpPr>
          <p:cNvPr id="42" name="Shape 56"/>
          <p:cNvSpPr txBox="1">
            <a:spLocks/>
          </p:cNvSpPr>
          <p:nvPr/>
        </p:nvSpPr>
        <p:spPr>
          <a:xfrm>
            <a:off x="15675582" y="3621368"/>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0C0"/>
                </a:solidFill>
                <a:latin typeface="+mj-lt"/>
                <a:cs typeface="Segoe UI" panose="020B0502040204020203" pitchFamily="34" charset="0"/>
              </a:rPr>
              <a:t>0.6</a:t>
            </a:r>
          </a:p>
        </p:txBody>
      </p:sp>
      <p:sp>
        <p:nvSpPr>
          <p:cNvPr id="43" name="Shape 56"/>
          <p:cNvSpPr txBox="1">
            <a:spLocks/>
          </p:cNvSpPr>
          <p:nvPr/>
        </p:nvSpPr>
        <p:spPr>
          <a:xfrm>
            <a:off x="15675582" y="5399365"/>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92C5EB"/>
                </a:solidFill>
                <a:latin typeface="+mj-lt"/>
                <a:cs typeface="Segoe UI" panose="020B0502040204020203" pitchFamily="34" charset="0"/>
              </a:rPr>
              <a:t>0.5</a:t>
            </a:r>
          </a:p>
        </p:txBody>
      </p:sp>
      <p:sp>
        <p:nvSpPr>
          <p:cNvPr id="44" name="Shape 56"/>
          <p:cNvSpPr txBox="1">
            <a:spLocks/>
          </p:cNvSpPr>
          <p:nvPr/>
        </p:nvSpPr>
        <p:spPr>
          <a:xfrm>
            <a:off x="15675582" y="7177365"/>
            <a:ext cx="2688299" cy="1579515"/>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r">
              <a:lnSpc>
                <a:spcPts val="10668"/>
              </a:lnSpc>
            </a:pPr>
            <a:r>
              <a:rPr lang="ru" sz="8500" b="1" dirty="0">
                <a:solidFill>
                  <a:srgbClr val="0072BC"/>
                </a:solidFill>
                <a:latin typeface="+mj-lt"/>
                <a:cs typeface="Segoe UI" panose="020B0502040204020203" pitchFamily="34" charset="0"/>
              </a:rPr>
              <a:t>0.2</a:t>
            </a:r>
          </a:p>
        </p:txBody>
      </p:sp>
      <p:sp>
        <p:nvSpPr>
          <p:cNvPr id="3" name="Номер слайда 2"/>
          <p:cNvSpPr>
            <a:spLocks noGrp="1"/>
          </p:cNvSpPr>
          <p:nvPr>
            <p:ph type="sldNum" idx="12"/>
          </p:nvPr>
        </p:nvSpPr>
        <p:spPr/>
        <p:txBody>
          <a:bodyPr/>
          <a:lstStyle/>
          <a:p>
            <a:pPr algn="r"/>
            <a:fld id="{00000000-1234-1234-1234-123412341234}" type="slidenum">
              <a:rPr lang="ru" sz="2800" b="1">
                <a:solidFill>
                  <a:srgbClr val="92C5EB"/>
                </a:solidFill>
                <a:latin typeface="Segoe UI" panose="020B0502040204020203" pitchFamily="34" charset="0"/>
                <a:cs typeface="Segoe UI" panose="020B0502040204020203" pitchFamily="34" charset="0"/>
              </a:rPr>
              <a:pPr algn="r"/>
              <a:t>18</a:t>
            </a:fld>
            <a:endParaRPr lang="ru" sz="2800" b="1" dirty="0">
              <a:solidFill>
                <a:srgbClr val="92C5EB"/>
              </a:solidFill>
              <a:latin typeface="Segoe UI" panose="020B0502040204020203" pitchFamily="34" charset="0"/>
              <a:cs typeface="Segoe UI" panose="020B0502040204020203" pitchFamily="34" charset="0"/>
            </a:endParaRPr>
          </a:p>
        </p:txBody>
      </p:sp>
      <p:grpSp>
        <p:nvGrpSpPr>
          <p:cNvPr id="30" name="Группа 29"/>
          <p:cNvGrpSpPr/>
          <p:nvPr/>
        </p:nvGrpSpPr>
        <p:grpSpPr>
          <a:xfrm>
            <a:off x="16344898" y="9666312"/>
            <a:ext cx="3960443" cy="2448679"/>
            <a:chOff x="18672679" y="1529408"/>
            <a:chExt cx="3213789" cy="2549324"/>
          </a:xfrm>
        </p:grpSpPr>
        <p:sp>
          <p:nvSpPr>
            <p:cNvPr id="45" name="Прямоугольная выноска 44"/>
            <p:cNvSpPr/>
            <p:nvPr/>
          </p:nvSpPr>
          <p:spPr>
            <a:xfrm>
              <a:off x="18672679" y="1529408"/>
              <a:ext cx="3203764" cy="2549324"/>
            </a:xfrm>
            <a:prstGeom prst="wedgeRectCallout">
              <a:avLst>
                <a:gd name="adj1" fmla="val -33461"/>
                <a:gd name="adj2" fmla="val -68246"/>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TextBox 45"/>
            <p:cNvSpPr txBox="1"/>
            <p:nvPr/>
          </p:nvSpPr>
          <p:spPr>
            <a:xfrm>
              <a:off x="18906411" y="1745431"/>
              <a:ext cx="2980057" cy="2018688"/>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Простые решения вроде этого делают обычные цифры и текст чуть привлекательнее и интереснее. </a:t>
              </a:r>
              <a:endParaRPr lang="ru-RU" sz="2400" dirty="0">
                <a:solidFill>
                  <a:schemeClr val="accent3">
                    <a:lumMod val="50000"/>
                  </a:schemeClr>
                </a:solidFill>
                <a:latin typeface="Franklin Gothic Book" panose="020B0503020102020204" pitchFamily="34" charset="0"/>
              </a:endParaRPr>
            </a:p>
          </p:txBody>
        </p:sp>
      </p:grpSp>
      <p:sp>
        <p:nvSpPr>
          <p:cNvPr id="48" name="Заголовок 1"/>
          <p:cNvSpPr>
            <a:spLocks noGrp="1"/>
          </p:cNvSpPr>
          <p:nvPr>
            <p:ph type="title"/>
          </p:nvPr>
        </p:nvSpPr>
        <p:spPr>
          <a:xfrm>
            <a:off x="879931" y="557213"/>
            <a:ext cx="23093252" cy="2952328"/>
          </a:xfrm>
        </p:spPr>
        <p:txBody>
          <a:bodyPr/>
          <a:lstStyle/>
          <a:p>
            <a:r>
              <a:rPr lang="en-US" dirty="0"/>
              <a:t>RANDOM </a:t>
            </a:r>
            <a:br>
              <a:rPr lang="en-US" dirty="0"/>
            </a:br>
            <a:r>
              <a:rPr lang="en-US" dirty="0"/>
              <a:t>TITLE</a:t>
            </a:r>
            <a:r>
              <a:rPr lang="ru" sz="2400" dirty="0"/>
              <a:t/>
            </a:r>
            <a:br>
              <a:rPr lang="ru" sz="2400" dirty="0"/>
            </a:br>
            <a:endParaRPr lang="ru-RU" dirty="0"/>
          </a:p>
        </p:txBody>
      </p:sp>
      <p:sp>
        <p:nvSpPr>
          <p:cNvPr id="33" name="Текст 2"/>
          <p:cNvSpPr>
            <a:spLocks noGrp="1"/>
          </p:cNvSpPr>
          <p:nvPr>
            <p:ph type="body" idx="1"/>
          </p:nvPr>
        </p:nvSpPr>
        <p:spPr>
          <a:xfrm>
            <a:off x="3730427" y="3905251"/>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0" name="Текст 2"/>
          <p:cNvSpPr>
            <a:spLocks noGrp="1"/>
          </p:cNvSpPr>
          <p:nvPr>
            <p:ph type="body" idx="1"/>
          </p:nvPr>
        </p:nvSpPr>
        <p:spPr>
          <a:xfrm>
            <a:off x="3730427" y="5675994"/>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1" name="Текст 2"/>
          <p:cNvSpPr>
            <a:spLocks noGrp="1"/>
          </p:cNvSpPr>
          <p:nvPr>
            <p:ph type="body" idx="1"/>
          </p:nvPr>
        </p:nvSpPr>
        <p:spPr>
          <a:xfrm>
            <a:off x="3730427" y="7475766"/>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2" name="Текст 2"/>
          <p:cNvSpPr>
            <a:spLocks noGrp="1"/>
          </p:cNvSpPr>
          <p:nvPr>
            <p:ph type="body" idx="1"/>
          </p:nvPr>
        </p:nvSpPr>
        <p:spPr>
          <a:xfrm>
            <a:off x="3730427" y="9217480"/>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3" name="Текст 2"/>
          <p:cNvSpPr>
            <a:spLocks noGrp="1"/>
          </p:cNvSpPr>
          <p:nvPr>
            <p:ph type="body" idx="1"/>
          </p:nvPr>
        </p:nvSpPr>
        <p:spPr>
          <a:xfrm>
            <a:off x="3730427" y="10944680"/>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4" name="Текст 2"/>
          <p:cNvSpPr>
            <a:spLocks noGrp="1"/>
          </p:cNvSpPr>
          <p:nvPr>
            <p:ph type="body" idx="1"/>
          </p:nvPr>
        </p:nvSpPr>
        <p:spPr>
          <a:xfrm>
            <a:off x="10653742" y="3905251"/>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5" name="Текст 2"/>
          <p:cNvSpPr>
            <a:spLocks noGrp="1"/>
          </p:cNvSpPr>
          <p:nvPr>
            <p:ph type="body" idx="1"/>
          </p:nvPr>
        </p:nvSpPr>
        <p:spPr>
          <a:xfrm>
            <a:off x="10653742" y="5675994"/>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6" name="Текст 2"/>
          <p:cNvSpPr>
            <a:spLocks noGrp="1"/>
          </p:cNvSpPr>
          <p:nvPr>
            <p:ph type="body" idx="1"/>
          </p:nvPr>
        </p:nvSpPr>
        <p:spPr>
          <a:xfrm>
            <a:off x="10653742" y="7475766"/>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7" name="Текст 2"/>
          <p:cNvSpPr>
            <a:spLocks noGrp="1"/>
          </p:cNvSpPr>
          <p:nvPr>
            <p:ph type="body" idx="1"/>
          </p:nvPr>
        </p:nvSpPr>
        <p:spPr>
          <a:xfrm>
            <a:off x="10653742" y="9217480"/>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8" name="Текст 2"/>
          <p:cNvSpPr>
            <a:spLocks noGrp="1"/>
          </p:cNvSpPr>
          <p:nvPr>
            <p:ph type="body" idx="1"/>
          </p:nvPr>
        </p:nvSpPr>
        <p:spPr>
          <a:xfrm>
            <a:off x="10653742" y="10944680"/>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59" name="Текст 2"/>
          <p:cNvSpPr>
            <a:spLocks noGrp="1"/>
          </p:cNvSpPr>
          <p:nvPr>
            <p:ph type="body" idx="1"/>
          </p:nvPr>
        </p:nvSpPr>
        <p:spPr>
          <a:xfrm>
            <a:off x="18360828" y="3905251"/>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60" name="Текст 2"/>
          <p:cNvSpPr>
            <a:spLocks noGrp="1"/>
          </p:cNvSpPr>
          <p:nvPr>
            <p:ph type="body" idx="1"/>
          </p:nvPr>
        </p:nvSpPr>
        <p:spPr>
          <a:xfrm>
            <a:off x="18360828" y="5675994"/>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
        <p:nvSpPr>
          <p:cNvPr id="61" name="Текст 2"/>
          <p:cNvSpPr>
            <a:spLocks noGrp="1"/>
          </p:cNvSpPr>
          <p:nvPr>
            <p:ph type="body" idx="1"/>
          </p:nvPr>
        </p:nvSpPr>
        <p:spPr>
          <a:xfrm>
            <a:off x="18360828" y="7475766"/>
            <a:ext cx="4824536" cy="1152550"/>
          </a:xfrm>
        </p:spPr>
        <p:txBody>
          <a:bodyPr/>
          <a:lstStyle/>
          <a:p>
            <a:r>
              <a:rPr lang="en-US" dirty="0">
                <a:solidFill>
                  <a:schemeClr val="accent3">
                    <a:lumMod val="75000"/>
                  </a:schemeClr>
                </a:solidFill>
                <a:latin typeface="Franklin Gothic Book" panose="020B0503020102020204" pitchFamily="34" charset="0"/>
              </a:rPr>
              <a:t>Random text, random text, random text.</a:t>
            </a:r>
          </a:p>
        </p:txBody>
      </p:sp>
    </p:spTree>
    <p:extLst>
      <p:ext uri="{BB962C8B-B14F-4D97-AF65-F5344CB8AC3E}">
        <p14:creationId xmlns:p14="http://schemas.microsoft.com/office/powerpoint/2010/main" val="4143280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03275" y="3561926"/>
            <a:ext cx="9090026" cy="9983048"/>
          </a:xfrm>
          <a:prstGeom prst="rect">
            <a:avLst/>
          </a:prstGeom>
        </p:spPr>
      </p:pic>
      <p:sp>
        <p:nvSpPr>
          <p:cNvPr id="2" name="Заголовок 1"/>
          <p:cNvSpPr>
            <a:spLocks noGrp="1"/>
          </p:cNvSpPr>
          <p:nvPr>
            <p:ph type="title"/>
          </p:nvPr>
        </p:nvSpPr>
        <p:spPr>
          <a:xfrm>
            <a:off x="882469" y="560160"/>
            <a:ext cx="23370238" cy="2952328"/>
          </a:xfrm>
        </p:spPr>
        <p:txBody>
          <a:bodyPr/>
          <a:lstStyle/>
          <a:p>
            <a:r>
              <a:rPr lang="en-US" dirty="0"/>
              <a:t>FEDERAL CORRESPONDENCE SCHOOL </a:t>
            </a:r>
            <a:br>
              <a:rPr lang="en-US" dirty="0"/>
            </a:br>
            <a:r>
              <a:rPr lang="en-US" dirty="0"/>
              <a:t>OF PHYSICS AND TECHNOLOGY</a:t>
            </a:r>
            <a:br>
              <a:rPr lang="en-US" dirty="0"/>
            </a:br>
            <a:endParaRPr lang="ru-RU" dirty="0"/>
          </a:p>
        </p:txBody>
      </p:sp>
      <p:sp>
        <p:nvSpPr>
          <p:cNvPr id="3" name="Текст 2"/>
          <p:cNvSpPr>
            <a:spLocks noGrp="1"/>
          </p:cNvSpPr>
          <p:nvPr>
            <p:ph type="body" idx="1"/>
          </p:nvPr>
        </p:nvSpPr>
        <p:spPr>
          <a:xfrm>
            <a:off x="931333" y="3905251"/>
            <a:ext cx="10791982" cy="2448693"/>
          </a:xfrm>
        </p:spPr>
        <p:txBody>
          <a:bodyPr/>
          <a:lstStyle/>
          <a:p>
            <a:r>
              <a:rPr lang="en-US" spc="13" dirty="0">
                <a:solidFill>
                  <a:schemeClr val="accent3">
                    <a:lumMod val="75000"/>
                  </a:schemeClr>
                </a:solidFill>
                <a:latin typeface="Franklin Gothic Book" panose="020B0503020102020204" pitchFamily="34" charset="0"/>
              </a:rPr>
              <a:t>At the institute there exists the Federal Correspondence School of Physics and Technology</a:t>
            </a:r>
            <a:r>
              <a:rPr lang="ru-RU" spc="13" dirty="0">
                <a:solidFill>
                  <a:schemeClr val="accent3">
                    <a:lumMod val="75000"/>
                  </a:schemeClr>
                </a:solidFill>
                <a:latin typeface="Franklin Gothic Book" panose="020B0503020102020204" pitchFamily="34" charset="0"/>
              </a:rPr>
              <a:t> </a:t>
            </a:r>
            <a:r>
              <a:rPr lang="en-US" spc="13" dirty="0">
                <a:solidFill>
                  <a:schemeClr val="accent3">
                    <a:lumMod val="75000"/>
                  </a:schemeClr>
                </a:solidFill>
                <a:latin typeface="Franklin Gothic Book" panose="020B0503020102020204" pitchFamily="34" charset="0"/>
              </a:rPr>
              <a:t>(FCSPT) for high school students interested in physics, mathematics and computer science.</a:t>
            </a:r>
          </a:p>
          <a:p>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19</a:t>
            </a:fld>
            <a:endParaRPr lang="ru-RU" dirty="0"/>
          </a:p>
        </p:txBody>
      </p:sp>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08491" y="1912690"/>
            <a:ext cx="1424396" cy="1424396"/>
          </a:xfrm>
          <a:prstGeom prst="rect">
            <a:avLst/>
          </a:prstGeom>
        </p:spPr>
      </p:pic>
      <p:sp>
        <p:nvSpPr>
          <p:cNvPr id="8" name="Текст 2"/>
          <p:cNvSpPr>
            <a:spLocks noGrp="1"/>
          </p:cNvSpPr>
          <p:nvPr>
            <p:ph type="body" idx="1"/>
          </p:nvPr>
        </p:nvSpPr>
        <p:spPr>
          <a:xfrm>
            <a:off x="931333" y="6497960"/>
            <a:ext cx="10143910" cy="6004469"/>
          </a:xfrm>
        </p:spPr>
        <p:txBody>
          <a:bodyPr/>
          <a:lstStyle/>
          <a:p>
            <a:pPr>
              <a:buClr>
                <a:srgbClr val="0072BC"/>
              </a:buClr>
            </a:pPr>
            <a:r>
              <a:rPr lang="en-US" spc="13" dirty="0">
                <a:solidFill>
                  <a:schemeClr val="accent3">
                    <a:lumMod val="50000"/>
                  </a:schemeClr>
                </a:solidFill>
                <a:latin typeface="+mj-lt"/>
              </a:rPr>
              <a:t>FCSPT is</a:t>
            </a:r>
          </a:p>
          <a:p>
            <a:pPr indent="-360000">
              <a:buClr>
                <a:srgbClr val="0072BC"/>
              </a:buClr>
              <a:buFont typeface="Arial" panose="020B0604020202020204" pitchFamily="34" charset="0"/>
              <a:buChar char="•"/>
            </a:pPr>
            <a:r>
              <a:rPr lang="en-US" spc="13" dirty="0">
                <a:solidFill>
                  <a:schemeClr val="accent3">
                    <a:lumMod val="75000"/>
                  </a:schemeClr>
                </a:solidFill>
                <a:latin typeface="Franklin Gothic Book" panose="020B0503020102020204" pitchFamily="34" charset="0"/>
              </a:rPr>
              <a:t>а long experience of work in the field of additional education on physics and mathematics</a:t>
            </a:r>
          </a:p>
          <a:p>
            <a:pPr indent="-360000">
              <a:buClr>
                <a:srgbClr val="0072BC"/>
              </a:buClr>
              <a:buFont typeface="Arial" panose="020B0604020202020204" pitchFamily="34" charset="0"/>
              <a:buChar char="•"/>
            </a:pPr>
            <a:r>
              <a:rPr lang="en-US" spc="13" dirty="0">
                <a:solidFill>
                  <a:schemeClr val="accent3">
                    <a:lumMod val="75000"/>
                  </a:schemeClr>
                </a:solidFill>
                <a:latin typeface="Franklin Gothic Book" panose="020B0503020102020204" pitchFamily="34" charset="0"/>
              </a:rPr>
              <a:t>educational </a:t>
            </a:r>
            <a:r>
              <a:rPr lang="en-US" spc="13" dirty="0" err="1">
                <a:solidFill>
                  <a:schemeClr val="accent3">
                    <a:lumMod val="75000"/>
                  </a:schemeClr>
                </a:solidFill>
                <a:latin typeface="Franklin Gothic Book" panose="020B0503020102020204" pitchFamily="34" charset="0"/>
              </a:rPr>
              <a:t>programmes</a:t>
            </a:r>
            <a:r>
              <a:rPr lang="en-US" spc="13" dirty="0">
                <a:solidFill>
                  <a:schemeClr val="accent3">
                    <a:lumMod val="75000"/>
                  </a:schemeClr>
                </a:solidFill>
                <a:latin typeface="Franklin Gothic Book" panose="020B0503020102020204" pitchFamily="34" charset="0"/>
              </a:rPr>
              <a:t> for 9, 10, 11 </a:t>
            </a:r>
            <a:r>
              <a:rPr lang="en-US" spc="13" dirty="0" err="1">
                <a:solidFill>
                  <a:schemeClr val="accent3">
                    <a:lumMod val="75000"/>
                  </a:schemeClr>
                </a:solidFill>
                <a:latin typeface="Franklin Gothic Book" panose="020B0503020102020204" pitchFamily="34" charset="0"/>
              </a:rPr>
              <a:t>th</a:t>
            </a:r>
            <a:r>
              <a:rPr lang="en-US" spc="13" dirty="0">
                <a:solidFill>
                  <a:schemeClr val="accent3">
                    <a:lumMod val="75000"/>
                  </a:schemeClr>
                </a:solidFill>
                <a:latin typeface="Franklin Gothic Book" panose="020B0503020102020204" pitchFamily="34" charset="0"/>
              </a:rPr>
              <a:t> classes</a:t>
            </a:r>
          </a:p>
          <a:p>
            <a:pPr indent="-360000">
              <a:buClr>
                <a:srgbClr val="0072BC"/>
              </a:buClr>
              <a:buFont typeface="Arial" panose="020B0604020202020204" pitchFamily="34" charset="0"/>
              <a:buChar char="•"/>
            </a:pPr>
            <a:r>
              <a:rPr lang="en-US" spc="13" dirty="0">
                <a:solidFill>
                  <a:schemeClr val="accent3">
                    <a:lumMod val="75000"/>
                  </a:schemeClr>
                </a:solidFill>
                <a:latin typeface="Franklin Gothic Book" panose="020B0503020102020204" pitchFamily="34" charset="0"/>
              </a:rPr>
              <a:t>a rendering the qualified help in expansion and systematization of a knowledge of physics and</a:t>
            </a:r>
            <a:r>
              <a:rPr lang="ru-RU" spc="13" dirty="0">
                <a:solidFill>
                  <a:schemeClr val="accent3">
                    <a:lumMod val="75000"/>
                  </a:schemeClr>
                </a:solidFill>
                <a:latin typeface="Franklin Gothic Book" panose="020B0503020102020204" pitchFamily="34" charset="0"/>
              </a:rPr>
              <a:t> </a:t>
            </a:r>
            <a:r>
              <a:rPr lang="en-US" spc="13" dirty="0">
                <a:solidFill>
                  <a:schemeClr val="accent3">
                    <a:lumMod val="75000"/>
                  </a:schemeClr>
                </a:solidFill>
                <a:latin typeface="Franklin Gothic Book" panose="020B0503020102020204" pitchFamily="34" charset="0"/>
              </a:rPr>
              <a:t>mathematics</a:t>
            </a:r>
          </a:p>
          <a:p>
            <a:pPr indent="-360000">
              <a:buClr>
                <a:srgbClr val="0072BC"/>
              </a:buClr>
              <a:buFont typeface="Arial" panose="020B0604020202020204" pitchFamily="34" charset="0"/>
              <a:buChar char="•"/>
            </a:pPr>
            <a:r>
              <a:rPr lang="en-US" spc="13" dirty="0">
                <a:solidFill>
                  <a:schemeClr val="accent3">
                    <a:lumMod val="75000"/>
                  </a:schemeClr>
                </a:solidFill>
                <a:latin typeface="Franklin Gothic Book" panose="020B0503020102020204" pitchFamily="34" charset="0"/>
              </a:rPr>
              <a:t>more than 300 thousand graduates, one of whom </a:t>
            </a:r>
            <a:r>
              <a:rPr lang="en-US" spc="13" dirty="0" err="1">
                <a:solidFill>
                  <a:schemeClr val="accent3">
                    <a:lumMod val="75000"/>
                  </a:schemeClr>
                </a:solidFill>
                <a:latin typeface="Franklin Gothic Book" panose="020B0503020102020204" pitchFamily="34" charset="0"/>
              </a:rPr>
              <a:t>Kostya</a:t>
            </a:r>
            <a:r>
              <a:rPr lang="en-US" spc="13" dirty="0">
                <a:solidFill>
                  <a:schemeClr val="accent3">
                    <a:lumMod val="75000"/>
                  </a:schemeClr>
                </a:solidFill>
                <a:latin typeface="Franklin Gothic Book" panose="020B0503020102020204" pitchFamily="34" charset="0"/>
              </a:rPr>
              <a:t> </a:t>
            </a:r>
            <a:r>
              <a:rPr lang="en-US" spc="13" dirty="0" err="1">
                <a:solidFill>
                  <a:schemeClr val="accent3">
                    <a:lumMod val="75000"/>
                  </a:schemeClr>
                </a:solidFill>
                <a:latin typeface="Franklin Gothic Book" panose="020B0503020102020204" pitchFamily="34" charset="0"/>
              </a:rPr>
              <a:t>Novoselov</a:t>
            </a:r>
            <a:r>
              <a:rPr lang="en-US" spc="13" dirty="0">
                <a:solidFill>
                  <a:schemeClr val="accent3">
                    <a:lumMod val="75000"/>
                  </a:schemeClr>
                </a:solidFill>
                <a:latin typeface="Franklin Gothic Book" panose="020B0503020102020204" pitchFamily="34" charset="0"/>
              </a:rPr>
              <a:t> (he is the Nobel Prize</a:t>
            </a:r>
            <a:r>
              <a:rPr lang="ru-RU" spc="13" dirty="0">
                <a:solidFill>
                  <a:schemeClr val="accent3">
                    <a:lumMod val="75000"/>
                  </a:schemeClr>
                </a:solidFill>
                <a:latin typeface="Franklin Gothic Book" panose="020B0503020102020204" pitchFamily="34" charset="0"/>
              </a:rPr>
              <a:t> </a:t>
            </a:r>
            <a:r>
              <a:rPr lang="en-US" spc="13" dirty="0">
                <a:solidFill>
                  <a:schemeClr val="accent3">
                    <a:lumMod val="75000"/>
                  </a:schemeClr>
                </a:solidFill>
                <a:latin typeface="Franklin Gothic Book" panose="020B0503020102020204" pitchFamily="34" charset="0"/>
              </a:rPr>
              <a:t>laureate of physics in 2010)</a:t>
            </a:r>
            <a:endParaRPr lang="ru-RU" spc="13" dirty="0">
              <a:solidFill>
                <a:schemeClr val="accent3">
                  <a:lumMod val="75000"/>
                </a:schemeClr>
              </a:solidFill>
              <a:latin typeface="Franklin Gothic Book" panose="020B0503020102020204" pitchFamily="34" charset="0"/>
            </a:endParaRPr>
          </a:p>
        </p:txBody>
      </p:sp>
      <p:sp>
        <p:nvSpPr>
          <p:cNvPr id="9" name="Shape 56"/>
          <p:cNvSpPr txBox="1">
            <a:spLocks/>
          </p:cNvSpPr>
          <p:nvPr/>
        </p:nvSpPr>
        <p:spPr>
          <a:xfrm>
            <a:off x="14470607" y="6152778"/>
            <a:ext cx="7177586" cy="2304256"/>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ctr">
              <a:defRPr sz="1400" b="1" spc="-50">
                <a:solidFill>
                  <a:srgbClr val="FFFFFF"/>
                </a:solidFill>
                <a:latin typeface="Tahoma"/>
                <a:ea typeface="Tahoma"/>
                <a:cs typeface="Tahoma"/>
                <a:sym typeface="Tahoma"/>
              </a:defRPr>
            </a:pPr>
            <a:r>
              <a:rPr lang="en-US" sz="14000" b="1" spc="-133" dirty="0">
                <a:solidFill>
                  <a:srgbClr val="0072BC"/>
                </a:solidFill>
                <a:latin typeface="+mj-lt"/>
                <a:ea typeface="Tahoma"/>
                <a:cs typeface="Tahoma"/>
                <a:sym typeface="Tahoma"/>
              </a:rPr>
              <a:t>95 263</a:t>
            </a:r>
            <a:endParaRPr lang="ru" sz="14000" b="1" spc="-133" dirty="0">
              <a:solidFill>
                <a:srgbClr val="0072BC"/>
              </a:solidFill>
              <a:latin typeface="+mj-lt"/>
              <a:ea typeface="Tahoma"/>
              <a:cs typeface="Tahoma"/>
            </a:endParaRPr>
          </a:p>
        </p:txBody>
      </p:sp>
      <p:sp>
        <p:nvSpPr>
          <p:cNvPr id="10" name="Shape 56"/>
          <p:cNvSpPr txBox="1">
            <a:spLocks/>
          </p:cNvSpPr>
          <p:nvPr/>
        </p:nvSpPr>
        <p:spPr>
          <a:xfrm>
            <a:off x="14743562" y="9193190"/>
            <a:ext cx="6631676" cy="1553242"/>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lgn="ctr">
              <a:defRPr sz="1400" b="1" spc="-50">
                <a:solidFill>
                  <a:srgbClr val="FFFFFF"/>
                </a:solidFill>
                <a:latin typeface="Tahoma"/>
                <a:ea typeface="Tahoma"/>
                <a:cs typeface="Tahoma"/>
                <a:sym typeface="Tahoma"/>
              </a:defRPr>
            </a:pPr>
            <a:r>
              <a:rPr lang="en-US" sz="3200" b="1" spc="-133" dirty="0" smtClean="0">
                <a:solidFill>
                  <a:srgbClr val="0072BC"/>
                </a:solidFill>
                <a:latin typeface="+mj-lt"/>
                <a:ea typeface="Tahoma"/>
                <a:cs typeface="Tahoma"/>
                <a:sym typeface="Tahoma"/>
              </a:rPr>
              <a:t>PEOPLE GRADUATED FCSPT</a:t>
            </a:r>
          </a:p>
          <a:p>
            <a:pPr algn="ctr">
              <a:defRPr sz="1400" b="1" spc="-50">
                <a:solidFill>
                  <a:srgbClr val="FFFFFF"/>
                </a:solidFill>
                <a:latin typeface="Tahoma"/>
                <a:ea typeface="Tahoma"/>
                <a:cs typeface="Tahoma"/>
                <a:sym typeface="Tahoma"/>
              </a:defRPr>
            </a:pPr>
            <a:r>
              <a:rPr lang="en-US" sz="3200" b="1" spc="-133" dirty="0" smtClean="0">
                <a:solidFill>
                  <a:srgbClr val="0072BC"/>
                </a:solidFill>
                <a:latin typeface="+mj-lt"/>
                <a:ea typeface="Tahoma"/>
                <a:cs typeface="Tahoma"/>
                <a:sym typeface="Tahoma"/>
              </a:rPr>
              <a:t>FROM 1966 TO 2015 </a:t>
            </a:r>
            <a:endParaRPr lang="ru" sz="3200" b="1" spc="-133" dirty="0">
              <a:solidFill>
                <a:srgbClr val="0072BC"/>
              </a:solidFill>
              <a:latin typeface="+mj-lt"/>
              <a:ea typeface="Tahoma"/>
              <a:cs typeface="Tahoma"/>
            </a:endParaRPr>
          </a:p>
        </p:txBody>
      </p:sp>
    </p:spTree>
    <p:extLst>
      <p:ext uri="{BB962C8B-B14F-4D97-AF65-F5344CB8AC3E}">
        <p14:creationId xmlns:p14="http://schemas.microsoft.com/office/powerpoint/2010/main" val="417742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Подзаголовок 1"/>
          <p:cNvSpPr>
            <a:spLocks noGrp="1"/>
          </p:cNvSpPr>
          <p:nvPr>
            <p:ph type="subTitle" idx="1"/>
          </p:nvPr>
        </p:nvSpPr>
        <p:spPr/>
        <p:txBody>
          <a:bodyPr/>
          <a:lstStyle/>
          <a:p>
            <a:r>
              <a:rPr lang="ru-RU" dirty="0" smtClean="0">
                <a:solidFill>
                  <a:schemeClr val="bg1"/>
                </a:solidFill>
              </a:rPr>
              <a:t>Московский физико-технический институт</a:t>
            </a:r>
            <a:endParaRPr lang="ru" dirty="0">
              <a:solidFill>
                <a:schemeClr val="bg1"/>
              </a:solidFill>
            </a:endParaRPr>
          </a:p>
          <a:p>
            <a:endParaRPr lang="ru-RU" dirty="0">
              <a:solidFill>
                <a:schemeClr val="bg1"/>
              </a:solidFill>
            </a:endParaRPr>
          </a:p>
        </p:txBody>
      </p:sp>
      <p:sp>
        <p:nvSpPr>
          <p:cNvPr id="3" name="Заголовок 2"/>
          <p:cNvSpPr>
            <a:spLocks noGrp="1"/>
          </p:cNvSpPr>
          <p:nvPr>
            <p:ph type="ctrTitle"/>
          </p:nvPr>
        </p:nvSpPr>
        <p:spPr/>
        <p:txBody>
          <a:bodyPr/>
          <a:lstStyle/>
          <a:p>
            <a:r>
              <a:rPr lang="ru-RU" dirty="0">
                <a:solidFill>
                  <a:schemeClr val="bg1"/>
                </a:solidFill>
              </a:rPr>
              <a:t>МФТИ </a:t>
            </a:r>
            <a:r>
              <a:rPr lang="en-US" dirty="0">
                <a:solidFill>
                  <a:schemeClr val="bg1"/>
                </a:solidFill>
              </a:rPr>
              <a:t>/</a:t>
            </a:r>
            <a:r>
              <a:rPr lang="ru-RU" dirty="0">
                <a:solidFill>
                  <a:schemeClr val="bg1"/>
                </a:solidFill>
              </a:rPr>
              <a:t> ФИЗТЕХ</a:t>
            </a:r>
          </a:p>
        </p:txBody>
      </p:sp>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28371" y="1025352"/>
            <a:ext cx="2437777" cy="738200"/>
          </a:xfrm>
          <a:prstGeom prst="rect">
            <a:avLst/>
          </a:prstGeom>
        </p:spPr>
      </p:pic>
    </p:spTree>
    <p:extLst>
      <p:ext uri="{BB962C8B-B14F-4D97-AF65-F5344CB8AC3E}">
        <p14:creationId xmlns:p14="http://schemas.microsoft.com/office/powerpoint/2010/main" val="8444826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55"/>
        <p:cNvGrpSpPr/>
        <p:nvPr/>
      </p:nvGrpSpPr>
      <p:grpSpPr>
        <a:xfrm>
          <a:off x="0" y="0"/>
          <a:ext cx="0" cy="0"/>
          <a:chOff x="0" y="0"/>
          <a:chExt cx="0" cy="0"/>
        </a:xfrm>
      </p:grpSpPr>
      <p:sp>
        <p:nvSpPr>
          <p:cNvPr id="15" name="Shape 56"/>
          <p:cNvSpPr txBox="1">
            <a:spLocks/>
          </p:cNvSpPr>
          <p:nvPr/>
        </p:nvSpPr>
        <p:spPr>
          <a:xfrm>
            <a:off x="734291" y="412840"/>
            <a:ext cx="23302392" cy="3136107"/>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defRPr sz="1400" b="1" spc="-50">
                <a:solidFill>
                  <a:srgbClr val="FFFFFF"/>
                </a:solidFill>
                <a:latin typeface="Tahoma"/>
                <a:ea typeface="Tahoma"/>
                <a:cs typeface="Tahoma"/>
                <a:sym typeface="Tahoma"/>
              </a:defRPr>
            </a:pPr>
            <a:r>
              <a:rPr lang="ru-RU" sz="8500" b="1" spc="-50" dirty="0" smtClean="0">
                <a:solidFill>
                  <a:srgbClr val="0072BC"/>
                </a:solidFill>
                <a:latin typeface="Arial Black" panose="020B0A04020102020204" pitchFamily="34" charset="0"/>
                <a:ea typeface="Tahoma" panose="020B0604030504040204" pitchFamily="34" charset="0"/>
                <a:cs typeface="Tahoma" panose="020B0604030504040204" pitchFamily="34" charset="0"/>
                <a:sym typeface="Tahoma"/>
              </a:rPr>
              <a:t>CAMPUS</a:t>
            </a:r>
            <a:endParaRPr lang="ru" sz="8500" b="1" dirty="0">
              <a:solidFill>
                <a:srgbClr val="0072BC"/>
              </a:solidFill>
              <a:latin typeface="Arial Black" panose="020B0A04020102020204" pitchFamily="34" charset="0"/>
              <a:ea typeface="Tahoma" panose="020B0604030504040204" pitchFamily="34" charset="0"/>
              <a:cs typeface="Tahoma" panose="020B0604030504040204" pitchFamily="34" charset="0"/>
            </a:endParaRPr>
          </a:p>
        </p:txBody>
      </p:sp>
      <p:sp>
        <p:nvSpPr>
          <p:cNvPr id="11" name="Shape 69"/>
          <p:cNvSpPr txBox="1">
            <a:spLocks/>
          </p:cNvSpPr>
          <p:nvPr/>
        </p:nvSpPr>
        <p:spPr>
          <a:xfrm>
            <a:off x="5087403" y="2609528"/>
            <a:ext cx="4835712" cy="8563203"/>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marR="13547">
              <a:lnSpc>
                <a:spcPct val="100000"/>
              </a:lnSpc>
              <a:spcAft>
                <a:spcPts val="0"/>
              </a:spcAft>
              <a:defRPr sz="1400" spc="-5"/>
            </a:pPr>
            <a:r>
              <a:rPr lang="en-US" sz="3200" spc="-13" dirty="0">
                <a:solidFill>
                  <a:schemeClr val="accent4">
                    <a:lumMod val="75000"/>
                  </a:schemeClr>
                </a:solidFill>
                <a:latin typeface="+mj-lt"/>
              </a:rPr>
              <a:t>OTHER BUILDINGS</a:t>
            </a:r>
            <a:endParaRPr lang="ru-RU" sz="3200" spc="-13" dirty="0">
              <a:solidFill>
                <a:schemeClr val="accent4">
                  <a:lumMod val="75000"/>
                </a:schemeClr>
              </a:solidFill>
              <a:latin typeface="+mj-lt"/>
            </a:endParaRPr>
          </a:p>
          <a:p>
            <a:pPr marR="13547">
              <a:lnSpc>
                <a:spcPct val="100000"/>
              </a:lnSpc>
              <a:spcAft>
                <a:spcPts val="0"/>
              </a:spcAft>
              <a:defRPr sz="1400" spc="-5"/>
            </a:pPr>
            <a:endParaRPr lang="en-US" sz="3200" spc="-13" dirty="0" smtClean="0">
              <a:solidFill>
                <a:schemeClr val="accent3">
                  <a:lumMod val="75000"/>
                </a:schemeClr>
              </a:solidFill>
              <a:latin typeface="+mn-lt"/>
            </a:endParaRPr>
          </a:p>
          <a:p>
            <a:pPr marR="13547">
              <a:lnSpc>
                <a:spcPct val="100000"/>
              </a:lnSpc>
              <a:spcAft>
                <a:spcPts val="0"/>
              </a:spcAft>
              <a:defRPr sz="1400" spc="-5"/>
            </a:pPr>
            <a:r>
              <a:rPr lang="en-US" sz="3200" spc="-13" dirty="0" smtClean="0">
                <a:solidFill>
                  <a:schemeClr val="accent3">
                    <a:lumMod val="75000"/>
                  </a:schemeClr>
                </a:solidFill>
                <a:latin typeface="+mn-lt"/>
              </a:rPr>
              <a:t>1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1</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2</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2</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3</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3</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4</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9</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5</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8</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6</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7</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7</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Athletics Building 2</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8</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10</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9</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11</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10</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Athletics Building 1</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11</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smtClean="0">
                <a:solidFill>
                  <a:schemeClr val="accent3">
                    <a:lumMod val="75000"/>
                  </a:schemeClr>
                </a:solidFill>
                <a:latin typeface="+mn-lt"/>
              </a:rPr>
              <a:t>Stadium</a:t>
            </a:r>
            <a:endParaRPr lang="ru-RU" sz="3200" spc="-13" dirty="0" smtClean="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12 </a:t>
            </a:r>
            <a:r>
              <a:rPr lang="en-US" sz="3200" spc="-13" dirty="0">
                <a:solidFill>
                  <a:schemeClr val="accent3">
                    <a:lumMod val="75000"/>
                  </a:schemeClr>
                </a:solidFill>
                <a:latin typeface="+mn-lt"/>
              </a:rPr>
              <a:t>Residence Hall</a:t>
            </a:r>
            <a:r>
              <a:rPr lang="ru-RU" sz="3200" spc="-13" dirty="0">
                <a:solidFill>
                  <a:schemeClr val="accent3">
                    <a:lumMod val="75000"/>
                  </a:schemeClr>
                </a:solidFill>
                <a:latin typeface="+mn-lt"/>
              </a:rPr>
              <a:t> 12</a:t>
            </a:r>
            <a:endParaRPr lang="ru-RU" sz="3200" spc="-13" dirty="0" smtClean="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13 </a:t>
            </a:r>
            <a:r>
              <a:rPr lang="en-US" sz="3200" spc="-13" dirty="0" smtClean="0">
                <a:solidFill>
                  <a:schemeClr val="accent3">
                    <a:lumMod val="75000"/>
                  </a:schemeClr>
                </a:solidFill>
                <a:latin typeface="+mn-lt"/>
              </a:rPr>
              <a:t>Athletics </a:t>
            </a:r>
            <a:r>
              <a:rPr lang="en-US" sz="3200" spc="-13" dirty="0">
                <a:solidFill>
                  <a:schemeClr val="accent3">
                    <a:lumMod val="75000"/>
                  </a:schemeClr>
                </a:solidFill>
                <a:latin typeface="+mn-lt"/>
              </a:rPr>
              <a:t>Building (swimming pool)</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14</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6</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15</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Health Clinic</a:t>
            </a:r>
            <a:endParaRPr lang="ru-RU" sz="3200" spc="-13" dirty="0">
              <a:solidFill>
                <a:schemeClr val="accent3">
                  <a:lumMod val="75000"/>
                </a:schemeClr>
              </a:solidFill>
              <a:latin typeface="+mn-lt"/>
            </a:endParaRPr>
          </a:p>
          <a:p>
            <a:pPr marR="13547">
              <a:lnSpc>
                <a:spcPct val="100000"/>
              </a:lnSpc>
              <a:spcAft>
                <a:spcPts val="0"/>
              </a:spcAft>
              <a:defRPr sz="1400" spc="-5"/>
            </a:pPr>
            <a:r>
              <a:rPr lang="ru-RU" sz="3200" spc="-13" dirty="0" smtClean="0">
                <a:solidFill>
                  <a:schemeClr val="accent3">
                    <a:lumMod val="75000"/>
                  </a:schemeClr>
                </a:solidFill>
                <a:latin typeface="+mn-lt"/>
              </a:rPr>
              <a:t>16</a:t>
            </a:r>
            <a:r>
              <a:rPr lang="en-US" sz="3200" spc="-13" dirty="0" smtClean="0">
                <a:solidFill>
                  <a:schemeClr val="accent3">
                    <a:lumMod val="75000"/>
                  </a:schemeClr>
                </a:solidFill>
                <a:latin typeface="+mn-lt"/>
              </a:rPr>
              <a:t>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Residence Hall 4</a:t>
            </a:r>
            <a:endParaRPr lang="en-US" sz="3200" dirty="0">
              <a:solidFill>
                <a:schemeClr val="accent3">
                  <a:lumMod val="75000"/>
                </a:schemeClr>
              </a:solidFill>
              <a:latin typeface="+mn-lt"/>
            </a:endParaRPr>
          </a:p>
          <a:p>
            <a:pPr marR="13547">
              <a:lnSpc>
                <a:spcPct val="100000"/>
              </a:lnSpc>
              <a:spcAft>
                <a:spcPts val="0"/>
              </a:spcAft>
              <a:defRPr sz="1400" spc="-5"/>
            </a:pPr>
            <a:endParaRPr lang="ru-RU" sz="3733" spc="-13" dirty="0">
              <a:solidFill>
                <a:schemeClr val="accent3">
                  <a:lumMod val="75000"/>
                </a:schemeClr>
              </a:solidFill>
              <a:latin typeface="+mn-lt"/>
            </a:endParaRPr>
          </a:p>
        </p:txBody>
      </p:sp>
      <p:sp>
        <p:nvSpPr>
          <p:cNvPr id="13" name="Shape 69"/>
          <p:cNvSpPr txBox="1">
            <a:spLocks/>
          </p:cNvSpPr>
          <p:nvPr/>
        </p:nvSpPr>
        <p:spPr>
          <a:xfrm>
            <a:off x="783554" y="2609528"/>
            <a:ext cx="4418349" cy="9584883"/>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rgbClr val="0072BC"/>
                </a:solidFill>
                <a:latin typeface="+mj-lt"/>
              </a:rPr>
              <a:t>MAIN BUILDINGS</a:t>
            </a:r>
          </a:p>
          <a:p>
            <a:pPr>
              <a:lnSpc>
                <a:spcPct val="100000"/>
              </a:lnSpc>
              <a:spcAft>
                <a:spcPts val="0"/>
              </a:spcAft>
            </a:pPr>
            <a:endParaRPr lang="ru-RU" sz="3200" spc="-13" dirty="0" smtClean="0">
              <a:solidFill>
                <a:schemeClr val="accent3">
                  <a:lumMod val="75000"/>
                </a:schemeClr>
              </a:solidFill>
              <a:latin typeface="+mn-lt"/>
            </a:endParaRPr>
          </a:p>
          <a:p>
            <a:pPr>
              <a:lnSpc>
                <a:spcPct val="100000"/>
              </a:lnSpc>
              <a:spcAft>
                <a:spcPts val="0"/>
              </a:spcAft>
            </a:pPr>
            <a:r>
              <a:rPr lang="en-US" sz="3200" spc="-13" dirty="0" smtClean="0">
                <a:solidFill>
                  <a:schemeClr val="accent3">
                    <a:lumMod val="75000"/>
                  </a:schemeClr>
                </a:solidFill>
                <a:latin typeface="+mn-lt"/>
              </a:rPr>
              <a:t>1 </a:t>
            </a:r>
            <a:r>
              <a:rPr lang="ru-RU" sz="3200" spc="-13" dirty="0" smtClean="0">
                <a:solidFill>
                  <a:schemeClr val="accent3">
                    <a:lumMod val="75000"/>
                  </a:schemeClr>
                </a:solidFill>
                <a:latin typeface="+mn-lt"/>
              </a:rPr>
              <a:t> </a:t>
            </a:r>
            <a:r>
              <a:rPr lang="en-US" sz="3200" spc="-13" dirty="0">
                <a:solidFill>
                  <a:schemeClr val="accent3">
                    <a:lumMod val="75000"/>
                  </a:schemeClr>
                </a:solidFill>
                <a:latin typeface="+mn-lt"/>
              </a:rPr>
              <a:t>Biopharmaceutical Cluster</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2 </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Radio Engineering building</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3 </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conference hall</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4</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 Main building</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5 </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Laboratory building</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6 </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Audience building</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7</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 Dining Hall</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8 </a:t>
            </a:r>
            <a:r>
              <a:rPr lang="ru-RU" sz="3200" spc="-13" dirty="0">
                <a:solidFill>
                  <a:schemeClr val="accent3">
                    <a:lumMod val="75000"/>
                  </a:schemeClr>
                </a:solidFill>
                <a:latin typeface="+mn-lt"/>
              </a:rPr>
              <a:t> </a:t>
            </a:r>
            <a:r>
              <a:rPr lang="en-US" sz="3200" spc="-13" dirty="0">
                <a:solidFill>
                  <a:schemeClr val="accent3">
                    <a:lumMod val="75000"/>
                  </a:schemeClr>
                </a:solidFill>
                <a:latin typeface="+mn-lt"/>
              </a:rPr>
              <a:t>New building </a:t>
            </a:r>
            <a:endParaRPr lang="ru-RU" sz="3200" spc="-13" dirty="0">
              <a:solidFill>
                <a:schemeClr val="accent3">
                  <a:lumMod val="75000"/>
                </a:schemeClr>
              </a:solidFill>
              <a:latin typeface="+mn-lt"/>
            </a:endParaRPr>
          </a:p>
          <a:p>
            <a:pPr>
              <a:lnSpc>
                <a:spcPct val="100000"/>
              </a:lnSpc>
              <a:spcAft>
                <a:spcPts val="0"/>
              </a:spcAft>
            </a:pPr>
            <a:r>
              <a:rPr lang="en-US" sz="3200" spc="-13" dirty="0">
                <a:solidFill>
                  <a:schemeClr val="accent3">
                    <a:lumMod val="75000"/>
                  </a:schemeClr>
                </a:solidFill>
                <a:latin typeface="+mn-lt"/>
              </a:rPr>
              <a:t>(Microelectronics building)</a:t>
            </a:r>
            <a:endParaRPr lang="ru-RU" sz="3200" spc="-13" dirty="0">
              <a:solidFill>
                <a:schemeClr val="accent3">
                  <a:lumMod val="75000"/>
                </a:schemeClr>
              </a:solidFill>
              <a:latin typeface="+mn-lt"/>
            </a:endParaRPr>
          </a:p>
          <a:p>
            <a:pPr>
              <a:lnSpc>
                <a:spcPct val="100000"/>
              </a:lnSpc>
              <a:spcAft>
                <a:spcPts val="0"/>
              </a:spcAft>
            </a:pPr>
            <a:r>
              <a:rPr lang="en-US" sz="3200" spc="-13" dirty="0" smtClean="0">
                <a:solidFill>
                  <a:schemeClr val="accent3">
                    <a:lumMod val="75000"/>
                  </a:schemeClr>
                </a:solidFill>
                <a:latin typeface="+mn-lt"/>
              </a:rPr>
              <a:t>9 Applied Mathematics Building</a:t>
            </a:r>
          </a:p>
          <a:p>
            <a:pPr>
              <a:lnSpc>
                <a:spcPct val="100000"/>
              </a:lnSpc>
              <a:spcAft>
                <a:spcPts val="0"/>
              </a:spcAft>
            </a:pPr>
            <a:r>
              <a:rPr lang="en-US" sz="3200" spc="-13" dirty="0" smtClean="0">
                <a:solidFill>
                  <a:srgbClr val="FF0000"/>
                </a:solidFill>
                <a:latin typeface="+mn-lt"/>
              </a:rPr>
              <a:t>10 </a:t>
            </a:r>
            <a:r>
              <a:rPr lang="ru-RU" sz="3200" spc="-13" dirty="0" smtClean="0">
                <a:solidFill>
                  <a:srgbClr val="FF0000"/>
                </a:solidFill>
                <a:latin typeface="+mn-lt"/>
              </a:rPr>
              <a:t>Центр цифровых технологий</a:t>
            </a:r>
            <a:endParaRPr lang="ru-RU" sz="3200" spc="-13" dirty="0">
              <a:solidFill>
                <a:srgbClr val="FF0000"/>
              </a:solidFill>
              <a:latin typeface="+mn-lt"/>
            </a:endParaRPr>
          </a:p>
          <a:p>
            <a:pPr>
              <a:lnSpc>
                <a:spcPct val="100000"/>
              </a:lnSpc>
              <a:spcAft>
                <a:spcPts val="0"/>
              </a:spcAft>
            </a:pPr>
            <a:r>
              <a:rPr lang="ru-RU" sz="3200" spc="-13" dirty="0">
                <a:solidFill>
                  <a:srgbClr val="FF0000"/>
                </a:solidFill>
                <a:latin typeface="+mn-lt"/>
              </a:rPr>
              <a:t>11. Центр </a:t>
            </a:r>
          </a:p>
          <a:p>
            <a:pPr>
              <a:lnSpc>
                <a:spcPct val="100000"/>
              </a:lnSpc>
              <a:spcAft>
                <a:spcPts val="0"/>
              </a:spcAft>
            </a:pPr>
            <a:r>
              <a:rPr lang="ru-RU" sz="3200" spc="-13" dirty="0" err="1">
                <a:solidFill>
                  <a:srgbClr val="FF0000"/>
                </a:solidFill>
                <a:latin typeface="+mn-lt"/>
              </a:rPr>
              <a:t>трудноизвлекаемых</a:t>
            </a:r>
            <a:r>
              <a:rPr lang="ru-RU" sz="3200" spc="-13" dirty="0">
                <a:solidFill>
                  <a:srgbClr val="FF0000"/>
                </a:solidFill>
                <a:latin typeface="+mn-lt"/>
              </a:rPr>
              <a:t> </a:t>
            </a:r>
          </a:p>
          <a:p>
            <a:pPr>
              <a:lnSpc>
                <a:spcPct val="100000"/>
              </a:lnSpc>
              <a:spcAft>
                <a:spcPts val="0"/>
              </a:spcAft>
            </a:pPr>
            <a:r>
              <a:rPr lang="ru-RU" sz="3200" spc="-13" dirty="0">
                <a:solidFill>
                  <a:srgbClr val="FF0000"/>
                </a:solidFill>
                <a:latin typeface="+mn-lt"/>
              </a:rPr>
              <a:t>полезных ископаемых</a:t>
            </a:r>
          </a:p>
          <a:p>
            <a:pPr>
              <a:lnSpc>
                <a:spcPct val="100000"/>
              </a:lnSpc>
              <a:spcAft>
                <a:spcPts val="0"/>
              </a:spcAft>
            </a:pPr>
            <a:r>
              <a:rPr lang="en-US" sz="3200" spc="-13" dirty="0" smtClean="0">
                <a:solidFill>
                  <a:srgbClr val="FF0000"/>
                </a:solidFill>
                <a:latin typeface="+mn-lt"/>
              </a:rPr>
              <a:t> </a:t>
            </a:r>
            <a:endParaRPr lang="en-US" sz="3200" spc="-13" dirty="0">
              <a:solidFill>
                <a:srgbClr val="FF0000"/>
              </a:solidFill>
              <a:latin typeface="+mn-lt"/>
            </a:endParaRPr>
          </a:p>
        </p:txBody>
      </p:sp>
      <p:sp>
        <p:nvSpPr>
          <p:cNvPr id="16" name="Номер слайда 2"/>
          <p:cNvSpPr>
            <a:spLocks noGrp="1"/>
          </p:cNvSpPr>
          <p:nvPr>
            <p:ph type="sldNum" idx="12"/>
          </p:nvPr>
        </p:nvSpPr>
        <p:spPr/>
        <p:txBody>
          <a:bodyPr/>
          <a:lstStyle/>
          <a:p>
            <a:pPr algn="r"/>
            <a:fld id="{9BD5934C-84CD-4C96-8D1D-1944729C3F8B}" type="slidenum">
              <a:rPr lang="ru" sz="2800" b="1" smtClean="0">
                <a:solidFill>
                  <a:srgbClr val="0072BC"/>
                </a:solidFill>
                <a:latin typeface="Segoe UI" panose="020B0502040204020203" pitchFamily="34" charset="0"/>
                <a:cs typeface="Segoe UI" panose="020B0502040204020203" pitchFamily="34" charset="0"/>
              </a:rPr>
              <a:t>20</a:t>
            </a:fld>
            <a:endParaRPr lang="ru" sz="2800" b="1" dirty="0">
              <a:solidFill>
                <a:srgbClr val="0072BC"/>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422184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55"/>
        <p:cNvGrpSpPr/>
        <p:nvPr/>
      </p:nvGrpSpPr>
      <p:grpSpPr>
        <a:xfrm>
          <a:off x="0" y="0"/>
          <a:ext cx="0" cy="0"/>
          <a:chOff x="0" y="0"/>
          <a:chExt cx="0" cy="0"/>
        </a:xfrm>
      </p:grpSpPr>
      <p:sp>
        <p:nvSpPr>
          <p:cNvPr id="14" name="Shape 56"/>
          <p:cNvSpPr txBox="1">
            <a:spLocks/>
          </p:cNvSpPr>
          <p:nvPr/>
        </p:nvSpPr>
        <p:spPr>
          <a:xfrm>
            <a:off x="734291" y="412840"/>
            <a:ext cx="23302392" cy="3136107"/>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Clr>
                <a:schemeClr val="dk1"/>
              </a:buClr>
              <a:buSzPct val="100000"/>
              <a:buNone/>
              <a:defRPr sz="2800" b="0" i="0" u="none" strike="noStrike" cap="none" baseline="0">
                <a:solidFill>
                  <a:schemeClr val="dk1"/>
                </a:solidFill>
                <a:latin typeface="Arial"/>
                <a:ea typeface="Arial"/>
                <a:cs typeface="Arial"/>
                <a:sym typeface="Aria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pPr>
              <a:defRPr sz="1400" b="1" spc="-50">
                <a:solidFill>
                  <a:srgbClr val="FFFFFF"/>
                </a:solidFill>
                <a:latin typeface="Tahoma"/>
                <a:ea typeface="Tahoma"/>
                <a:cs typeface="Tahoma"/>
                <a:sym typeface="Tahoma"/>
              </a:defRPr>
            </a:pPr>
            <a:r>
              <a:rPr lang="en-US" sz="8500" b="1" spc="-50" dirty="0" smtClean="0">
                <a:solidFill>
                  <a:srgbClr val="0072BC"/>
                </a:solidFill>
                <a:latin typeface="Arial Black" panose="020B0A04020102020204" pitchFamily="34" charset="0"/>
                <a:ea typeface="Tahoma" panose="020B0604030504040204" pitchFamily="34" charset="0"/>
                <a:cs typeface="Tahoma" panose="020B0604030504040204" pitchFamily="34" charset="0"/>
                <a:sym typeface="Tahoma"/>
              </a:rPr>
              <a:t>ALUMNI</a:t>
            </a:r>
            <a:endParaRPr lang="ru" sz="8500" b="1" dirty="0">
              <a:solidFill>
                <a:srgbClr val="0072BC"/>
              </a:solidFill>
              <a:latin typeface="Arial Black" panose="020B0A04020102020204" pitchFamily="34" charset="0"/>
              <a:ea typeface="Tahoma" panose="020B0604030504040204" pitchFamily="34" charset="0"/>
              <a:cs typeface="Tahoma" panose="020B0604030504040204" pitchFamily="34" charset="0"/>
            </a:endParaRPr>
          </a:p>
        </p:txBody>
      </p:sp>
      <p:sp>
        <p:nvSpPr>
          <p:cNvPr id="7" name="Shape 69"/>
          <p:cNvSpPr txBox="1">
            <a:spLocks/>
          </p:cNvSpPr>
          <p:nvPr/>
        </p:nvSpPr>
        <p:spPr>
          <a:xfrm>
            <a:off x="1234159" y="5835656"/>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2000+</a:t>
            </a:r>
            <a:endParaRPr lang="ru-RU" sz="3200" spc="13" dirty="0">
              <a:solidFill>
                <a:schemeClr val="accent3">
                  <a:lumMod val="75000"/>
                </a:schemeClr>
              </a:solidFill>
              <a:latin typeface="Franklin Gothic Book" panose="020B0503020102020204" pitchFamily="34" charset="0"/>
            </a:endParaRPr>
          </a:p>
        </p:txBody>
      </p:sp>
      <p:sp>
        <p:nvSpPr>
          <p:cNvPr id="9" name="Shape 69"/>
          <p:cNvSpPr txBox="1">
            <a:spLocks/>
          </p:cNvSpPr>
          <p:nvPr/>
        </p:nvSpPr>
        <p:spPr>
          <a:xfrm>
            <a:off x="1234159" y="6927855"/>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500-2000</a:t>
            </a:r>
            <a:endParaRPr lang="ru-RU" sz="3200" spc="13" dirty="0">
              <a:solidFill>
                <a:schemeClr val="accent3">
                  <a:lumMod val="75000"/>
                </a:schemeClr>
              </a:solidFill>
              <a:latin typeface="Franklin Gothic Book" panose="020B0503020102020204" pitchFamily="34" charset="0"/>
            </a:endParaRPr>
          </a:p>
        </p:txBody>
      </p:sp>
      <p:sp>
        <p:nvSpPr>
          <p:cNvPr id="10" name="Shape 69"/>
          <p:cNvSpPr txBox="1">
            <a:spLocks/>
          </p:cNvSpPr>
          <p:nvPr/>
        </p:nvSpPr>
        <p:spPr>
          <a:xfrm>
            <a:off x="1234159" y="8122386"/>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200-500</a:t>
            </a:r>
            <a:endParaRPr lang="ru-RU" sz="3200" spc="13" dirty="0">
              <a:solidFill>
                <a:schemeClr val="accent3">
                  <a:lumMod val="75000"/>
                </a:schemeClr>
              </a:solidFill>
              <a:latin typeface="Franklin Gothic Book" panose="020B0503020102020204" pitchFamily="34" charset="0"/>
            </a:endParaRPr>
          </a:p>
        </p:txBody>
      </p:sp>
      <p:sp>
        <p:nvSpPr>
          <p:cNvPr id="11" name="Shape 69"/>
          <p:cNvSpPr txBox="1">
            <a:spLocks/>
          </p:cNvSpPr>
          <p:nvPr/>
        </p:nvSpPr>
        <p:spPr>
          <a:xfrm>
            <a:off x="1234159" y="9316185"/>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100-200</a:t>
            </a:r>
            <a:endParaRPr lang="ru-RU" sz="3200" spc="13" dirty="0">
              <a:solidFill>
                <a:schemeClr val="accent3">
                  <a:lumMod val="75000"/>
                </a:schemeClr>
              </a:solidFill>
              <a:latin typeface="Franklin Gothic Book" panose="020B0503020102020204" pitchFamily="34" charset="0"/>
            </a:endParaRPr>
          </a:p>
        </p:txBody>
      </p:sp>
      <p:sp>
        <p:nvSpPr>
          <p:cNvPr id="12" name="Shape 69"/>
          <p:cNvSpPr txBox="1">
            <a:spLocks/>
          </p:cNvSpPr>
          <p:nvPr/>
        </p:nvSpPr>
        <p:spPr>
          <a:xfrm>
            <a:off x="1234159" y="10509985"/>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1 -100</a:t>
            </a:r>
            <a:endParaRPr lang="ru-RU" sz="3200" spc="13" dirty="0">
              <a:solidFill>
                <a:schemeClr val="accent3">
                  <a:lumMod val="75000"/>
                </a:schemeClr>
              </a:solidFill>
              <a:latin typeface="Franklin Gothic Book" panose="020B0503020102020204" pitchFamily="34" charset="0"/>
            </a:endParaRPr>
          </a:p>
        </p:txBody>
      </p:sp>
      <p:sp>
        <p:nvSpPr>
          <p:cNvPr id="13" name="Shape 69"/>
          <p:cNvSpPr txBox="1">
            <a:spLocks/>
          </p:cNvSpPr>
          <p:nvPr/>
        </p:nvSpPr>
        <p:spPr>
          <a:xfrm>
            <a:off x="1234159" y="11678385"/>
            <a:ext cx="2880317" cy="1092200"/>
          </a:xfrm>
          <a:prstGeom prst="rect">
            <a:avLst/>
          </a:prstGeom>
          <a:noFill/>
          <a:ln>
            <a:noFill/>
          </a:ln>
        </p:spPr>
        <p:txBody>
          <a:bodyPr lIns="243800" tIns="243800" rIns="243800" bIns="243800"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dk2"/>
              </a:buClr>
              <a:buSzPct val="100000"/>
              <a:buNone/>
              <a:defRPr sz="1800" b="0" i="0" u="none" strike="noStrike" cap="none" baseline="0">
                <a:solidFill>
                  <a:schemeClr val="dk2"/>
                </a:solidFill>
                <a:latin typeface="Arial"/>
                <a:ea typeface="Arial"/>
                <a:cs typeface="Arial"/>
                <a:sym typeface="Arial"/>
              </a:defRPr>
            </a:lvl1pPr>
            <a:lvl2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1400" b="0" i="0" u="none" strike="noStrike" cap="none" baseline="0">
                <a:solidFill>
                  <a:schemeClr val="dk2"/>
                </a:solidFill>
                <a:latin typeface="Arial"/>
                <a:ea typeface="Arial"/>
                <a:cs typeface="Arial"/>
                <a:sym typeface="Arial"/>
              </a:defRPr>
            </a:lvl9pPr>
          </a:lstStyle>
          <a:p>
            <a:pPr>
              <a:lnSpc>
                <a:spcPct val="100000"/>
              </a:lnSpc>
              <a:spcAft>
                <a:spcPts val="0"/>
              </a:spcAft>
            </a:pPr>
            <a:r>
              <a:rPr lang="en-US" sz="3200" spc="13" dirty="0">
                <a:solidFill>
                  <a:schemeClr val="accent3">
                    <a:lumMod val="75000"/>
                  </a:schemeClr>
                </a:solidFill>
                <a:latin typeface="Franklin Gothic Book" panose="020B0503020102020204" pitchFamily="34" charset="0"/>
              </a:rPr>
              <a:t>0</a:t>
            </a:r>
            <a:endParaRPr lang="ru-RU" sz="3200" spc="13" dirty="0">
              <a:solidFill>
                <a:schemeClr val="accent3">
                  <a:lumMod val="75000"/>
                </a:schemeClr>
              </a:solidFill>
              <a:latin typeface="Franklin Gothic Book" panose="020B0503020102020204" pitchFamily="34" charset="0"/>
            </a:endParaRPr>
          </a:p>
        </p:txBody>
      </p:sp>
      <p:sp>
        <p:nvSpPr>
          <p:cNvPr id="15" name="Номер слайда 2"/>
          <p:cNvSpPr>
            <a:spLocks noGrp="1"/>
          </p:cNvSpPr>
          <p:nvPr>
            <p:ph type="sldNum" idx="12"/>
          </p:nvPr>
        </p:nvSpPr>
        <p:spPr>
          <a:xfrm>
            <a:off x="22925650" y="12435243"/>
            <a:ext cx="1484726" cy="1049600"/>
          </a:xfrm>
        </p:spPr>
        <p:txBody>
          <a:bodyPr/>
          <a:lstStyle/>
          <a:p>
            <a:pPr algn="r"/>
            <a:fld id="{F1D1467C-44B7-41E4-9103-749F586C3A2E}" type="slidenum">
              <a:rPr lang="ru" sz="2800" b="1" smtClean="0">
                <a:solidFill>
                  <a:srgbClr val="92C5EB"/>
                </a:solidFill>
                <a:latin typeface="Segoe UI" panose="020B0502040204020203" pitchFamily="34" charset="0"/>
                <a:cs typeface="Segoe UI" panose="020B0502040204020203" pitchFamily="34" charset="0"/>
              </a:rPr>
              <a:t>21</a:t>
            </a:fld>
            <a:endParaRPr lang="ru" sz="2800" b="1" dirty="0">
              <a:solidFill>
                <a:srgbClr val="92C5EB"/>
              </a:solidFill>
              <a:latin typeface="Segoe UI" panose="020B0502040204020203" pitchFamily="34" charset="0"/>
              <a:cs typeface="Segoe UI" panose="020B0502040204020203" pitchFamily="34" charset="0"/>
            </a:endParaRPr>
          </a:p>
        </p:txBody>
      </p:sp>
      <p:sp>
        <p:nvSpPr>
          <p:cNvPr id="17" name="Текст 2"/>
          <p:cNvSpPr>
            <a:spLocks noGrp="1"/>
          </p:cNvSpPr>
          <p:nvPr>
            <p:ph type="body" idx="1"/>
          </p:nvPr>
        </p:nvSpPr>
        <p:spPr>
          <a:xfrm>
            <a:off x="931333" y="3905251"/>
            <a:ext cx="5317067" cy="1872630"/>
          </a:xfrm>
        </p:spPr>
        <p:txBody>
          <a:bodyPr/>
          <a:lstStyle/>
          <a:p>
            <a:pPr lvl="0">
              <a:spcAft>
                <a:spcPts val="0"/>
              </a:spcAft>
              <a:buClrTx/>
              <a:buSzTx/>
            </a:pPr>
            <a:r>
              <a:rPr lang="en-US" spc="13" dirty="0">
                <a:solidFill>
                  <a:srgbClr val="7C7C7C">
                    <a:lumMod val="75000"/>
                  </a:srgbClr>
                </a:solidFill>
                <a:latin typeface="Arial Black"/>
              </a:rPr>
              <a:t>NUMBER </a:t>
            </a:r>
            <a:endParaRPr lang="ru-RU" spc="13" dirty="0">
              <a:solidFill>
                <a:srgbClr val="7C7C7C">
                  <a:lumMod val="75000"/>
                </a:srgbClr>
              </a:solidFill>
              <a:latin typeface="Arial Black"/>
            </a:endParaRPr>
          </a:p>
          <a:p>
            <a:pPr lvl="0">
              <a:spcAft>
                <a:spcPts val="0"/>
              </a:spcAft>
              <a:buClrTx/>
              <a:buSzTx/>
            </a:pPr>
            <a:r>
              <a:rPr lang="en-US" spc="13" dirty="0">
                <a:solidFill>
                  <a:srgbClr val="7C7C7C">
                    <a:lumMod val="75000"/>
                  </a:srgbClr>
                </a:solidFill>
                <a:latin typeface="Arial Black"/>
              </a:rPr>
              <a:t>OF </a:t>
            </a:r>
            <a:r>
              <a:rPr lang="en-US" spc="13" dirty="0" smtClean="0">
                <a:solidFill>
                  <a:srgbClr val="7C7C7C">
                    <a:lumMod val="75000"/>
                  </a:srgbClr>
                </a:solidFill>
                <a:latin typeface="Arial Black"/>
              </a:rPr>
              <a:t>PERSONS</a:t>
            </a:r>
            <a:endParaRPr lang="ru-RU" spc="13" dirty="0">
              <a:solidFill>
                <a:srgbClr val="7C7C7C">
                  <a:lumMod val="75000"/>
                </a:srgbClr>
              </a:solidFill>
              <a:latin typeface="Arial Black"/>
            </a:endParaRPr>
          </a:p>
        </p:txBody>
      </p:sp>
    </p:spTree>
    <p:extLst>
      <p:ext uri="{BB962C8B-B14F-4D97-AF65-F5344CB8AC3E}">
        <p14:creationId xmlns:p14="http://schemas.microsoft.com/office/powerpoint/2010/main" val="18905384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КОНТАКТЫ</a:t>
            </a:r>
          </a:p>
        </p:txBody>
      </p:sp>
      <p:sp>
        <p:nvSpPr>
          <p:cNvPr id="3" name="Текст 2"/>
          <p:cNvSpPr>
            <a:spLocks noGrp="1"/>
          </p:cNvSpPr>
          <p:nvPr>
            <p:ph type="body" idx="1"/>
          </p:nvPr>
        </p:nvSpPr>
        <p:spPr/>
        <p:txBody>
          <a:bodyPr/>
          <a:lstStyle/>
          <a:p>
            <a:pPr lvl="0">
              <a:buClr>
                <a:srgbClr val="525252"/>
              </a:buClr>
            </a:pPr>
            <a:r>
              <a:rPr lang="ru-RU" dirty="0">
                <a:solidFill>
                  <a:srgbClr val="525252"/>
                </a:solidFill>
                <a:latin typeface="Arial Black"/>
              </a:rPr>
              <a:t>ИМЯ ФАМИЛИЯ ОТЧЕСТВО</a:t>
            </a:r>
          </a:p>
          <a:p>
            <a:pPr lvl="0">
              <a:buClr>
                <a:srgbClr val="525252"/>
              </a:buClr>
            </a:pPr>
            <a:r>
              <a:rPr lang="ru-RU" dirty="0">
                <a:solidFill>
                  <a:srgbClr val="525252"/>
                </a:solidFill>
              </a:rPr>
              <a:t>Должность</a:t>
            </a:r>
          </a:p>
          <a:p>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22</a:t>
            </a:fld>
            <a:endParaRPr lang="ru-RU" dirty="0"/>
          </a:p>
        </p:txBody>
      </p:sp>
      <p:sp>
        <p:nvSpPr>
          <p:cNvPr id="5" name="Текст 4"/>
          <p:cNvSpPr>
            <a:spLocks noGrp="1"/>
          </p:cNvSpPr>
          <p:nvPr>
            <p:ph type="body" idx="13"/>
          </p:nvPr>
        </p:nvSpPr>
        <p:spPr/>
        <p:txBody>
          <a:bodyPr/>
          <a:lstStyle/>
          <a:p>
            <a:r>
              <a:rPr lang="ru-RU" dirty="0"/>
              <a:t>+7 (000) 000 00 00</a:t>
            </a:r>
          </a:p>
          <a:p>
            <a:r>
              <a:rPr lang="ru-RU" dirty="0"/>
              <a:t>+7 (000) 000 00 00</a:t>
            </a:r>
          </a:p>
          <a:p>
            <a:r>
              <a:rPr lang="en-US" dirty="0">
                <a:hlinkClick r:id="rId2"/>
              </a:rPr>
              <a:t>mail@mail.ru</a:t>
            </a:r>
            <a:endParaRPr lang="en-US" dirty="0"/>
          </a:p>
          <a:p>
            <a:r>
              <a:rPr lang="en-US" dirty="0"/>
              <a:t>website.ru</a:t>
            </a:r>
            <a:endParaRPr lang="ru-RU" dirty="0"/>
          </a:p>
          <a:p>
            <a:r>
              <a:rPr lang="ru-RU" dirty="0"/>
              <a:t>Долгопрудный, Первомайская ул., 9</a:t>
            </a:r>
            <a:r>
              <a:rPr lang="en-US" dirty="0"/>
              <a:t>/3</a:t>
            </a:r>
            <a:endParaRPr lang="ru-RU" dirty="0"/>
          </a:p>
          <a:p>
            <a:endParaRPr lang="ru-RU" dirty="0"/>
          </a:p>
        </p:txBody>
      </p:sp>
      <p:sp>
        <p:nvSpPr>
          <p:cNvPr id="6" name="Текст 5"/>
          <p:cNvSpPr>
            <a:spLocks noGrp="1"/>
          </p:cNvSpPr>
          <p:nvPr>
            <p:ph type="body" idx="14"/>
          </p:nvPr>
        </p:nvSpPr>
        <p:spPr/>
        <p:txBody>
          <a:bodyPr/>
          <a:lstStyle/>
          <a:p>
            <a:r>
              <a:rPr lang="ru-RU" dirty="0"/>
              <a:t>Мобильный</a:t>
            </a:r>
          </a:p>
          <a:p>
            <a:r>
              <a:rPr lang="ru-RU" dirty="0"/>
              <a:t>Рабочий</a:t>
            </a:r>
          </a:p>
          <a:p>
            <a:r>
              <a:rPr lang="en-US" dirty="0"/>
              <a:t>E-mail</a:t>
            </a:r>
          </a:p>
          <a:p>
            <a:r>
              <a:rPr lang="ru-RU" dirty="0"/>
              <a:t>Сайт</a:t>
            </a:r>
          </a:p>
          <a:p>
            <a:r>
              <a:rPr lang="ru-RU" dirty="0"/>
              <a:t>Адрес</a:t>
            </a:r>
          </a:p>
          <a:p>
            <a:endParaRPr lang="ru-RU" dirty="0"/>
          </a:p>
        </p:txBody>
      </p:sp>
    </p:spTree>
    <p:extLst>
      <p:ext uri="{BB962C8B-B14F-4D97-AF65-F5344CB8AC3E}">
        <p14:creationId xmlns:p14="http://schemas.microsoft.com/office/powerpoint/2010/main" val="2746670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179390" y="5345832"/>
            <a:ext cx="24384000" cy="2795648"/>
          </a:xfrm>
          <a:prstGeom prst="rect">
            <a:avLst/>
          </a:prstGeom>
        </p:spPr>
        <p:txBody>
          <a:bodyPr lIns="243800" tIns="243800" rIns="243800" bIns="243800" anchor="ctr" anchorCtr="0">
            <a:noAutofit/>
          </a:bodyPr>
          <a:lstStyle/>
          <a:p>
            <a:r>
              <a:rPr lang="ru" sz="8533" b="1" dirty="0" smtClean="0">
                <a:solidFill>
                  <a:schemeClr val="bg1"/>
                </a:solidFill>
                <a:latin typeface="Segoe UI" panose="020B0502040204020203" pitchFamily="34" charset="0"/>
                <a:cs typeface="Segoe UI" panose="020B0502040204020203" pitchFamily="34" charset="0"/>
              </a:rPr>
              <a:t>RUSSIAN SCIENCE</a:t>
            </a:r>
            <a:r>
              <a:rPr lang="en-US" sz="8533" b="1" dirty="0" smtClean="0">
                <a:solidFill>
                  <a:schemeClr val="bg1"/>
                </a:solidFill>
                <a:latin typeface="Segoe UI" panose="020B0502040204020203" pitchFamily="34" charset="0"/>
                <a:cs typeface="Segoe UI" panose="020B0502040204020203" pitchFamily="34" charset="0"/>
              </a:rPr>
              <a:t> </a:t>
            </a:r>
            <a:br>
              <a:rPr lang="en-US" sz="8533" b="1" dirty="0" smtClean="0">
                <a:solidFill>
                  <a:schemeClr val="bg1"/>
                </a:solidFill>
                <a:latin typeface="Segoe UI" panose="020B0502040204020203" pitchFamily="34" charset="0"/>
                <a:cs typeface="Segoe UI" panose="020B0502040204020203" pitchFamily="34" charset="0"/>
              </a:rPr>
            </a:br>
            <a:r>
              <a:rPr lang="ru" sz="8533" b="1" dirty="0" smtClean="0">
                <a:solidFill>
                  <a:schemeClr val="bg1"/>
                </a:solidFill>
                <a:latin typeface="Segoe UI" panose="020B0502040204020203" pitchFamily="34" charset="0"/>
                <a:cs typeface="Segoe UI" panose="020B0502040204020203" pitchFamily="34" charset="0"/>
              </a:rPr>
              <a:t>IS FASCINATING!</a:t>
            </a:r>
            <a:endParaRPr lang="ru" sz="8533" b="1" dirty="0">
              <a:solidFill>
                <a:schemeClr val="bg1"/>
              </a:solidFill>
              <a:latin typeface="Segoe UI" panose="020B0502040204020203" pitchFamily="34" charset="0"/>
              <a:cs typeface="Segoe UI" panose="020B0502040204020203" pitchFamily="34" charset="0"/>
            </a:endParaRPr>
          </a:p>
        </p:txBody>
      </p:sp>
      <p:sp>
        <p:nvSpPr>
          <p:cNvPr id="2" name="Номер слайда 1"/>
          <p:cNvSpPr>
            <a:spLocks noGrp="1"/>
          </p:cNvSpPr>
          <p:nvPr>
            <p:ph type="sldNum" idx="12"/>
          </p:nvPr>
        </p:nvSpPr>
        <p:spPr/>
        <p:txBody>
          <a:bodyPr/>
          <a:lstStyle/>
          <a:p>
            <a:pPr algn="r"/>
            <a:fld id="{00000000-1234-1234-1234-123412341234}" type="slidenum">
              <a:rPr lang="ru" sz="2800" b="1">
                <a:solidFill>
                  <a:schemeClr val="bg1"/>
                </a:solidFill>
                <a:latin typeface="Segoe UI" panose="020B0502040204020203" pitchFamily="34" charset="0"/>
                <a:cs typeface="Segoe UI" panose="020B0502040204020203" pitchFamily="34" charset="0"/>
              </a:rPr>
              <a:pPr algn="r"/>
              <a:t>23</a:t>
            </a:fld>
            <a:endParaRPr lang="ru" sz="2800" b="1" dirty="0">
              <a:solidFill>
                <a:schemeClr val="bg1"/>
              </a:solidFill>
              <a:latin typeface="Segoe UI" panose="020B0502040204020203" pitchFamily="34" charset="0"/>
              <a:cs typeface="Segoe UI" panose="020B0502040204020203" pitchFamily="34" charset="0"/>
            </a:endParaRPr>
          </a:p>
        </p:txBody>
      </p:sp>
      <p:pic>
        <p:nvPicPr>
          <p:cNvPr id="7" name="Picture 3" descr="C:\Users\Давыдовы\dwhelper\_ФРИЛАНС\МФТИ\Преза ОИ\logo_whit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92603" y="1025352"/>
            <a:ext cx="2016029" cy="7314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179390" y="5345832"/>
            <a:ext cx="24384000" cy="2795648"/>
          </a:xfrm>
          <a:prstGeom prst="rect">
            <a:avLst/>
          </a:prstGeom>
        </p:spPr>
        <p:txBody>
          <a:bodyPr lIns="243800" tIns="243800" rIns="243800" bIns="243800" anchor="ctr" anchorCtr="0">
            <a:noAutofit/>
          </a:bodyPr>
          <a:lstStyle/>
          <a:p>
            <a:r>
              <a:rPr lang="ru" sz="8533" b="1" dirty="0" smtClean="0">
                <a:latin typeface="Segoe UI" panose="020B0502040204020203" pitchFamily="34" charset="0"/>
                <a:cs typeface="Segoe UI" panose="020B0502040204020203" pitchFamily="34" charset="0"/>
              </a:rPr>
              <a:t>RUSSIAN SCIENCE</a:t>
            </a:r>
            <a:r>
              <a:rPr lang="en-US" sz="8533" b="1" dirty="0" smtClean="0">
                <a:latin typeface="Segoe UI" panose="020B0502040204020203" pitchFamily="34" charset="0"/>
                <a:cs typeface="Segoe UI" panose="020B0502040204020203" pitchFamily="34" charset="0"/>
              </a:rPr>
              <a:t> </a:t>
            </a:r>
            <a:br>
              <a:rPr lang="en-US" sz="8533" b="1" dirty="0" smtClean="0">
                <a:latin typeface="Segoe UI" panose="020B0502040204020203" pitchFamily="34" charset="0"/>
                <a:cs typeface="Segoe UI" panose="020B0502040204020203" pitchFamily="34" charset="0"/>
              </a:rPr>
            </a:br>
            <a:r>
              <a:rPr lang="ru" sz="8533" b="1" dirty="0" smtClean="0">
                <a:latin typeface="Segoe UI" panose="020B0502040204020203" pitchFamily="34" charset="0"/>
                <a:cs typeface="Segoe UI" panose="020B0502040204020203" pitchFamily="34" charset="0"/>
              </a:rPr>
              <a:t>IS FASCINATING!</a:t>
            </a:r>
            <a:endParaRPr lang="ru" sz="8533" b="1" dirty="0">
              <a:latin typeface="Segoe UI" panose="020B0502040204020203" pitchFamily="34" charset="0"/>
              <a:cs typeface="Segoe UI" panose="020B0502040204020203" pitchFamily="34" charset="0"/>
            </a:endParaRPr>
          </a:p>
        </p:txBody>
      </p:sp>
      <p:sp>
        <p:nvSpPr>
          <p:cNvPr id="2" name="Номер слайда 1"/>
          <p:cNvSpPr>
            <a:spLocks noGrp="1"/>
          </p:cNvSpPr>
          <p:nvPr>
            <p:ph type="sldNum" idx="12"/>
          </p:nvPr>
        </p:nvSpPr>
        <p:spPr/>
        <p:txBody>
          <a:bodyPr/>
          <a:lstStyle/>
          <a:p>
            <a:pPr algn="r"/>
            <a:fld id="{00000000-1234-1234-1234-123412341234}" type="slidenum">
              <a:rPr lang="ru" sz="2800" b="1">
                <a:latin typeface="Segoe UI" panose="020B0502040204020203" pitchFamily="34" charset="0"/>
                <a:cs typeface="Segoe UI" panose="020B0502040204020203" pitchFamily="34" charset="0"/>
              </a:rPr>
              <a:pPr algn="r"/>
              <a:t>24</a:t>
            </a:fld>
            <a:endParaRPr lang="ru" sz="2800" b="1" dirty="0">
              <a:latin typeface="Segoe UI" panose="020B0502040204020203" pitchFamily="34" charset="0"/>
              <a:cs typeface="Segoe UI" panose="020B0502040204020203" pitchFamily="34" charset="0"/>
            </a:endParaRPr>
          </a:p>
        </p:txBody>
      </p:sp>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71636" y="1016019"/>
            <a:ext cx="2080044" cy="754724"/>
          </a:xfrm>
          <a:prstGeom prst="rect">
            <a:avLst/>
          </a:prstGeom>
        </p:spPr>
      </p:pic>
    </p:spTree>
    <p:extLst>
      <p:ext uri="{BB962C8B-B14F-4D97-AF65-F5344CB8AC3E}">
        <p14:creationId xmlns:p14="http://schemas.microsoft.com/office/powerpoint/2010/main" val="27956519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Подзаголовок 1"/>
          <p:cNvSpPr>
            <a:spLocks noGrp="1"/>
          </p:cNvSpPr>
          <p:nvPr>
            <p:ph type="subTitle" idx="1"/>
          </p:nvPr>
        </p:nvSpPr>
        <p:spPr/>
        <p:txBody>
          <a:bodyPr/>
          <a:lstStyle/>
          <a:p>
            <a:r>
              <a:rPr lang="ru" dirty="0"/>
              <a:t>Moscow Institute of Physics and Technology</a:t>
            </a:r>
          </a:p>
          <a:p>
            <a:endParaRPr lang="ru-RU" dirty="0"/>
          </a:p>
        </p:txBody>
      </p:sp>
      <p:sp>
        <p:nvSpPr>
          <p:cNvPr id="3" name="Заголовок 2"/>
          <p:cNvSpPr>
            <a:spLocks noGrp="1"/>
          </p:cNvSpPr>
          <p:nvPr>
            <p:ph type="ctrTitle"/>
          </p:nvPr>
        </p:nvSpPr>
        <p:spPr/>
        <p:txBody>
          <a:bodyPr/>
          <a:lstStyle/>
          <a:p>
            <a:r>
              <a:rPr lang="en-US" dirty="0"/>
              <a:t>MIPT</a:t>
            </a:r>
            <a:r>
              <a:rPr lang="ru" dirty="0"/>
              <a:t> / PHYSTECH</a:t>
            </a:r>
            <a:endParaRPr lang="ru-RU" dirty="0"/>
          </a:p>
        </p:txBody>
      </p:sp>
      <p:pic>
        <p:nvPicPr>
          <p:cNvPr id="10" name="Рисунок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71636" y="1016019"/>
            <a:ext cx="2080044" cy="754724"/>
          </a:xfrm>
          <a:prstGeom prst="rect">
            <a:avLst/>
          </a:prstGeom>
        </p:spPr>
      </p:pic>
    </p:spTree>
    <p:extLst>
      <p:ext uri="{BB962C8B-B14F-4D97-AF65-F5344CB8AC3E}">
        <p14:creationId xmlns:p14="http://schemas.microsoft.com/office/powerpoint/2010/main" val="1603127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Подзаголовок 1"/>
          <p:cNvSpPr>
            <a:spLocks noGrp="1"/>
          </p:cNvSpPr>
          <p:nvPr>
            <p:ph type="subTitle" idx="1"/>
          </p:nvPr>
        </p:nvSpPr>
        <p:spPr/>
        <p:txBody>
          <a:bodyPr/>
          <a:lstStyle/>
          <a:p>
            <a:r>
              <a:rPr lang="ru-RU" dirty="0"/>
              <a:t>Московский физико-технический институт</a:t>
            </a:r>
            <a:endParaRPr lang="ru" dirty="0"/>
          </a:p>
          <a:p>
            <a:endParaRPr lang="ru-RU" dirty="0"/>
          </a:p>
        </p:txBody>
      </p:sp>
      <p:sp>
        <p:nvSpPr>
          <p:cNvPr id="3" name="Заголовок 2"/>
          <p:cNvSpPr>
            <a:spLocks noGrp="1"/>
          </p:cNvSpPr>
          <p:nvPr>
            <p:ph type="ctrTitle"/>
          </p:nvPr>
        </p:nvSpPr>
        <p:spPr/>
        <p:txBody>
          <a:bodyPr/>
          <a:lstStyle/>
          <a:p>
            <a:r>
              <a:rPr lang="ru-RU" dirty="0" smtClean="0"/>
              <a:t>МФТИ </a:t>
            </a:r>
            <a:r>
              <a:rPr lang="en-US" dirty="0" smtClean="0"/>
              <a:t>/</a:t>
            </a:r>
            <a:r>
              <a:rPr lang="ru-RU" dirty="0" smtClean="0"/>
              <a:t> ФИЗТЕХ</a:t>
            </a:r>
            <a:endParaRPr lang="ru-RU" dirty="0"/>
          </a:p>
        </p:txBody>
      </p:sp>
      <p:pic>
        <p:nvPicPr>
          <p:cNvPr id="9" name="Рисунок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28371" y="1027996"/>
            <a:ext cx="2442110" cy="739512"/>
          </a:xfrm>
          <a:prstGeom prst="rect">
            <a:avLst/>
          </a:prstGeom>
        </p:spPr>
      </p:pic>
    </p:spTree>
    <p:extLst>
      <p:ext uri="{BB962C8B-B14F-4D97-AF65-F5344CB8AC3E}">
        <p14:creationId xmlns:p14="http://schemas.microsoft.com/office/powerpoint/2010/main" val="39061988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ПАМЯТКА</a:t>
            </a:r>
            <a:r>
              <a:rPr lang="ru" sz="2400" dirty="0"/>
              <a:t/>
            </a:r>
            <a:br>
              <a:rPr lang="ru" sz="2400" dirty="0"/>
            </a:br>
            <a:endParaRPr lang="ru-RU" dirty="0"/>
          </a:p>
        </p:txBody>
      </p:sp>
      <p:sp>
        <p:nvSpPr>
          <p:cNvPr id="4" name="Номер слайда 3"/>
          <p:cNvSpPr>
            <a:spLocks noGrp="1"/>
          </p:cNvSpPr>
          <p:nvPr>
            <p:ph type="sldNum" idx="12"/>
          </p:nvPr>
        </p:nvSpPr>
        <p:spPr/>
        <p:txBody>
          <a:bodyPr/>
          <a:lstStyle/>
          <a:p>
            <a:fld id="{00000000-1234-1234-1234-123412341234}" type="slidenum">
              <a:rPr lang="ru-RU" smtClean="0"/>
              <a:pPr/>
              <a:t>5</a:t>
            </a:fld>
            <a:endParaRPr lang="ru-RU" dirty="0"/>
          </a:p>
        </p:txBody>
      </p:sp>
      <p:grpSp>
        <p:nvGrpSpPr>
          <p:cNvPr id="7" name="Группа 6"/>
          <p:cNvGrpSpPr/>
          <p:nvPr/>
        </p:nvGrpSpPr>
        <p:grpSpPr>
          <a:xfrm>
            <a:off x="1066130" y="6858000"/>
            <a:ext cx="2843857" cy="2843857"/>
            <a:chOff x="7279371" y="4257249"/>
            <a:chExt cx="2814857" cy="2814857"/>
          </a:xfrm>
        </p:grpSpPr>
        <p:sp>
          <p:nvSpPr>
            <p:cNvPr id="8" name="Прямоугольник 7"/>
            <p:cNvSpPr/>
            <p:nvPr/>
          </p:nvSpPr>
          <p:spPr>
            <a:xfrm>
              <a:off x="7279371" y="4257249"/>
              <a:ext cx="2814857" cy="2814857"/>
            </a:xfrm>
            <a:prstGeom prst="rect">
              <a:avLst/>
            </a:prstGeom>
            <a:solidFill>
              <a:srgbClr val="0072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p:cNvSpPr txBox="1"/>
            <p:nvPr/>
          </p:nvSpPr>
          <p:spPr>
            <a:xfrm>
              <a:off x="8074732" y="4841776"/>
              <a:ext cx="1224136" cy="1569660"/>
            </a:xfrm>
            <a:prstGeom prst="rect">
              <a:avLst/>
            </a:prstGeom>
            <a:noFill/>
          </p:spPr>
          <p:txBody>
            <a:bodyPr wrap="square" rtlCol="0">
              <a:spAutoFit/>
            </a:bodyPr>
            <a:lstStyle/>
            <a:p>
              <a:pPr lvl="1" algn="ctr"/>
              <a:r>
                <a:rPr lang="en-US" sz="3200" b="1" dirty="0" smtClean="0">
                  <a:solidFill>
                    <a:schemeClr val="bg1"/>
                  </a:solidFill>
                  <a:latin typeface="Segoe UI" panose="020B0502040204020203" pitchFamily="34" charset="0"/>
                  <a:cs typeface="Segoe UI" panose="020B0502040204020203" pitchFamily="34" charset="0"/>
                </a:rPr>
                <a:t>0</a:t>
              </a:r>
            </a:p>
            <a:p>
              <a:pPr algn="ctr"/>
              <a:r>
                <a:rPr lang="en-US" sz="3200" b="1" dirty="0" smtClean="0">
                  <a:solidFill>
                    <a:schemeClr val="bg1"/>
                  </a:solidFill>
                  <a:latin typeface="Segoe UI" panose="020B0502040204020203" pitchFamily="34" charset="0"/>
                  <a:cs typeface="Segoe UI" panose="020B0502040204020203" pitchFamily="34" charset="0"/>
                </a:rPr>
                <a:t>114</a:t>
              </a:r>
            </a:p>
            <a:p>
              <a:pPr algn="ctr"/>
              <a:r>
                <a:rPr lang="en-US" sz="3200" b="1" dirty="0" smtClean="0">
                  <a:solidFill>
                    <a:schemeClr val="bg1"/>
                  </a:solidFill>
                  <a:latin typeface="Segoe UI" panose="020B0502040204020203" pitchFamily="34" charset="0"/>
                  <a:cs typeface="Segoe UI" panose="020B0502040204020203" pitchFamily="34" charset="0"/>
                </a:rPr>
                <a:t>188</a:t>
              </a:r>
              <a:endParaRPr lang="ru-RU" sz="3200" b="1" dirty="0">
                <a:solidFill>
                  <a:schemeClr val="bg1"/>
                </a:solidFill>
                <a:latin typeface="Segoe UI" panose="020B0502040204020203" pitchFamily="34" charset="0"/>
                <a:cs typeface="Segoe UI" panose="020B0502040204020203" pitchFamily="34" charset="0"/>
              </a:endParaRPr>
            </a:p>
          </p:txBody>
        </p:sp>
      </p:grpSp>
      <p:grpSp>
        <p:nvGrpSpPr>
          <p:cNvPr id="10" name="Группа 9"/>
          <p:cNvGrpSpPr/>
          <p:nvPr/>
        </p:nvGrpSpPr>
        <p:grpSpPr>
          <a:xfrm>
            <a:off x="3899843" y="9701271"/>
            <a:ext cx="2843857" cy="2843857"/>
            <a:chOff x="7279371" y="4257249"/>
            <a:chExt cx="2814857" cy="2814857"/>
          </a:xfrm>
        </p:grpSpPr>
        <p:sp>
          <p:nvSpPr>
            <p:cNvPr id="11" name="Прямоугольник 10"/>
            <p:cNvSpPr/>
            <p:nvPr/>
          </p:nvSpPr>
          <p:spPr>
            <a:xfrm>
              <a:off x="7279371" y="4257249"/>
              <a:ext cx="2814857" cy="2814857"/>
            </a:xfrm>
            <a:prstGeom prst="rect">
              <a:avLst/>
            </a:prstGeom>
            <a:solidFill>
              <a:srgbClr val="D5E8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2" name="TextBox 11"/>
            <p:cNvSpPr txBox="1"/>
            <p:nvPr/>
          </p:nvSpPr>
          <p:spPr>
            <a:xfrm>
              <a:off x="8074732" y="4841776"/>
              <a:ext cx="1224136" cy="1569660"/>
            </a:xfrm>
            <a:prstGeom prst="rect">
              <a:avLst/>
            </a:prstGeom>
            <a:noFill/>
          </p:spPr>
          <p:txBody>
            <a:bodyPr wrap="square" rtlCol="0">
              <a:spAutoFit/>
            </a:bodyPr>
            <a:lstStyle/>
            <a:p>
              <a:pPr algn="ctr"/>
              <a:r>
                <a:rPr lang="en-US" sz="3200" b="1" dirty="0" smtClean="0">
                  <a:solidFill>
                    <a:schemeClr val="accent3">
                      <a:lumMod val="75000"/>
                    </a:schemeClr>
                  </a:solidFill>
                  <a:latin typeface="Segoe UI" panose="020B0502040204020203" pitchFamily="34" charset="0"/>
                  <a:cs typeface="Segoe UI" panose="020B0502040204020203" pitchFamily="34" charset="0"/>
                </a:rPr>
                <a:t>213</a:t>
              </a:r>
              <a:endParaRPr lang="en-US" sz="3200" b="1" dirty="0">
                <a:solidFill>
                  <a:schemeClr val="accent3">
                    <a:lumMod val="75000"/>
                  </a:schemeClr>
                </a:solidFill>
                <a:latin typeface="Segoe UI" panose="020B0502040204020203" pitchFamily="34" charset="0"/>
                <a:cs typeface="Segoe UI" panose="020B0502040204020203" pitchFamily="34" charset="0"/>
              </a:endParaRPr>
            </a:p>
            <a:p>
              <a:pPr algn="ctr"/>
              <a:r>
                <a:rPr lang="en-US" sz="3200" b="1" dirty="0" smtClean="0">
                  <a:solidFill>
                    <a:schemeClr val="accent3">
                      <a:lumMod val="75000"/>
                    </a:schemeClr>
                  </a:solidFill>
                  <a:latin typeface="Segoe UI" panose="020B0502040204020203" pitchFamily="34" charset="0"/>
                  <a:cs typeface="Segoe UI" panose="020B0502040204020203" pitchFamily="34" charset="0"/>
                </a:rPr>
                <a:t>232</a:t>
              </a:r>
              <a:endParaRPr lang="en-US" sz="3200" b="1" dirty="0">
                <a:solidFill>
                  <a:schemeClr val="accent3">
                    <a:lumMod val="75000"/>
                  </a:schemeClr>
                </a:solidFill>
                <a:latin typeface="Segoe UI" panose="020B0502040204020203" pitchFamily="34" charset="0"/>
                <a:cs typeface="Segoe UI" panose="020B0502040204020203" pitchFamily="34" charset="0"/>
              </a:endParaRPr>
            </a:p>
            <a:p>
              <a:pPr algn="ctr"/>
              <a:r>
                <a:rPr lang="en-US" sz="3200" b="1" dirty="0" smtClean="0">
                  <a:solidFill>
                    <a:schemeClr val="accent3">
                      <a:lumMod val="75000"/>
                    </a:schemeClr>
                  </a:solidFill>
                  <a:latin typeface="Segoe UI" panose="020B0502040204020203" pitchFamily="34" charset="0"/>
                  <a:cs typeface="Segoe UI" panose="020B0502040204020203" pitchFamily="34" charset="0"/>
                </a:rPr>
                <a:t>247</a:t>
              </a:r>
              <a:endParaRPr lang="ru-RU" sz="3200" b="1" dirty="0">
                <a:solidFill>
                  <a:schemeClr val="accent3">
                    <a:lumMod val="75000"/>
                  </a:schemeClr>
                </a:solidFill>
                <a:latin typeface="Segoe UI" panose="020B0502040204020203" pitchFamily="34" charset="0"/>
                <a:cs typeface="Segoe UI" panose="020B0502040204020203" pitchFamily="34" charset="0"/>
              </a:endParaRPr>
            </a:p>
          </p:txBody>
        </p:sp>
      </p:grpSp>
      <p:grpSp>
        <p:nvGrpSpPr>
          <p:cNvPr id="13" name="Группа 12"/>
          <p:cNvGrpSpPr/>
          <p:nvPr/>
        </p:nvGrpSpPr>
        <p:grpSpPr>
          <a:xfrm>
            <a:off x="3899843" y="6858000"/>
            <a:ext cx="2843857" cy="2843857"/>
            <a:chOff x="7279371" y="4257249"/>
            <a:chExt cx="2814857" cy="2814857"/>
          </a:xfrm>
        </p:grpSpPr>
        <p:sp>
          <p:nvSpPr>
            <p:cNvPr id="14" name="Прямоугольник 13"/>
            <p:cNvSpPr/>
            <p:nvPr/>
          </p:nvSpPr>
          <p:spPr>
            <a:xfrm>
              <a:off x="7279371" y="4257249"/>
              <a:ext cx="2814857" cy="2814857"/>
            </a:xfrm>
            <a:prstGeom prst="rect">
              <a:avLst/>
            </a:prstGeom>
            <a:solidFill>
              <a:srgbClr val="92C5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5" name="TextBox 14"/>
            <p:cNvSpPr txBox="1"/>
            <p:nvPr/>
          </p:nvSpPr>
          <p:spPr>
            <a:xfrm>
              <a:off x="8074732" y="4841776"/>
              <a:ext cx="1224136" cy="1569660"/>
            </a:xfrm>
            <a:prstGeom prst="rect">
              <a:avLst/>
            </a:prstGeom>
            <a:noFill/>
          </p:spPr>
          <p:txBody>
            <a:bodyPr wrap="square" rtlCol="0">
              <a:spAutoFit/>
            </a:bodyPr>
            <a:lstStyle/>
            <a:p>
              <a:pPr algn="ctr"/>
              <a:r>
                <a:rPr lang="en-US" sz="3200" b="1" dirty="0" smtClean="0">
                  <a:solidFill>
                    <a:schemeClr val="bg1"/>
                  </a:solidFill>
                  <a:latin typeface="Segoe UI" panose="020B0502040204020203" pitchFamily="34" charset="0"/>
                  <a:cs typeface="Segoe UI" panose="020B0502040204020203" pitchFamily="34" charset="0"/>
                </a:rPr>
                <a:t>146</a:t>
              </a:r>
            </a:p>
            <a:p>
              <a:pPr algn="ctr"/>
              <a:r>
                <a:rPr lang="en-US" sz="3200" b="1" dirty="0" smtClean="0">
                  <a:solidFill>
                    <a:schemeClr val="bg1"/>
                  </a:solidFill>
                  <a:latin typeface="Segoe UI" panose="020B0502040204020203" pitchFamily="34" charset="0"/>
                  <a:cs typeface="Segoe UI" panose="020B0502040204020203" pitchFamily="34" charset="0"/>
                </a:rPr>
                <a:t>197</a:t>
              </a:r>
            </a:p>
            <a:p>
              <a:pPr algn="ctr"/>
              <a:r>
                <a:rPr lang="en-US" sz="3200" b="1" dirty="0" smtClean="0">
                  <a:solidFill>
                    <a:schemeClr val="bg1"/>
                  </a:solidFill>
                  <a:latin typeface="Segoe UI" panose="020B0502040204020203" pitchFamily="34" charset="0"/>
                  <a:cs typeface="Segoe UI" panose="020B0502040204020203" pitchFamily="34" charset="0"/>
                </a:rPr>
                <a:t>235</a:t>
              </a:r>
              <a:endParaRPr lang="ru-RU" sz="3200" b="1" dirty="0">
                <a:solidFill>
                  <a:schemeClr val="bg1"/>
                </a:solidFill>
                <a:latin typeface="Segoe UI" panose="020B0502040204020203" pitchFamily="34" charset="0"/>
                <a:cs typeface="Segoe UI" panose="020B0502040204020203" pitchFamily="34" charset="0"/>
              </a:endParaRPr>
            </a:p>
          </p:txBody>
        </p:sp>
      </p:grpSp>
      <p:grpSp>
        <p:nvGrpSpPr>
          <p:cNvPr id="16" name="Группа 15"/>
          <p:cNvGrpSpPr/>
          <p:nvPr/>
        </p:nvGrpSpPr>
        <p:grpSpPr>
          <a:xfrm>
            <a:off x="1055847" y="9701777"/>
            <a:ext cx="2843857" cy="2843857"/>
            <a:chOff x="7279371" y="4257249"/>
            <a:chExt cx="2814857" cy="2814857"/>
          </a:xfrm>
        </p:grpSpPr>
        <p:sp>
          <p:nvSpPr>
            <p:cNvPr id="17" name="Прямоугольник 16"/>
            <p:cNvSpPr/>
            <p:nvPr/>
          </p:nvSpPr>
          <p:spPr>
            <a:xfrm>
              <a:off x="7279371" y="4257249"/>
              <a:ext cx="2814857" cy="281485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TextBox 17"/>
            <p:cNvSpPr txBox="1"/>
            <p:nvPr/>
          </p:nvSpPr>
          <p:spPr>
            <a:xfrm>
              <a:off x="8074732" y="4841776"/>
              <a:ext cx="1224136" cy="1569660"/>
            </a:xfrm>
            <a:prstGeom prst="rect">
              <a:avLst/>
            </a:prstGeom>
            <a:noFill/>
          </p:spPr>
          <p:txBody>
            <a:bodyPr wrap="square" rtlCol="0">
              <a:spAutoFit/>
            </a:bodyPr>
            <a:lstStyle/>
            <a:p>
              <a:pPr algn="ctr"/>
              <a:r>
                <a:rPr lang="en-US" sz="3200" b="1" dirty="0" smtClean="0">
                  <a:solidFill>
                    <a:schemeClr val="bg1"/>
                  </a:solidFill>
                  <a:latin typeface="Segoe UI" panose="020B0502040204020203" pitchFamily="34" charset="0"/>
                  <a:cs typeface="Segoe UI" panose="020B0502040204020203" pitchFamily="34" charset="0"/>
                </a:rPr>
                <a:t>255</a:t>
              </a:r>
            </a:p>
            <a:p>
              <a:pPr algn="ctr"/>
              <a:r>
                <a:rPr lang="en-US" sz="3200" b="1" dirty="0" smtClean="0">
                  <a:solidFill>
                    <a:schemeClr val="bg1"/>
                  </a:solidFill>
                  <a:latin typeface="Segoe UI" panose="020B0502040204020203" pitchFamily="34" charset="0"/>
                  <a:cs typeface="Segoe UI" panose="020B0502040204020203" pitchFamily="34" charset="0"/>
                </a:rPr>
                <a:t>171</a:t>
              </a:r>
            </a:p>
            <a:p>
              <a:pPr algn="ctr"/>
              <a:r>
                <a:rPr lang="en-US" sz="3200" b="1" dirty="0" smtClean="0">
                  <a:solidFill>
                    <a:schemeClr val="bg1"/>
                  </a:solidFill>
                  <a:latin typeface="Segoe UI" panose="020B0502040204020203" pitchFamily="34" charset="0"/>
                  <a:cs typeface="Segoe UI" panose="020B0502040204020203" pitchFamily="34" charset="0"/>
                </a:rPr>
                <a:t>64</a:t>
              </a:r>
              <a:endParaRPr lang="ru-RU" sz="3200" b="1" dirty="0">
                <a:solidFill>
                  <a:schemeClr val="bg1"/>
                </a:solidFill>
                <a:latin typeface="Segoe UI" panose="020B0502040204020203" pitchFamily="34" charset="0"/>
                <a:cs typeface="Segoe UI" panose="020B0502040204020203" pitchFamily="34" charset="0"/>
              </a:endParaRPr>
            </a:p>
          </p:txBody>
        </p:sp>
      </p:grpSp>
      <p:grpSp>
        <p:nvGrpSpPr>
          <p:cNvPr id="19" name="Группа 18"/>
          <p:cNvGrpSpPr/>
          <p:nvPr/>
        </p:nvGrpSpPr>
        <p:grpSpPr>
          <a:xfrm>
            <a:off x="8709134" y="6858000"/>
            <a:ext cx="2843857" cy="2843857"/>
            <a:chOff x="7279371" y="4257249"/>
            <a:chExt cx="2814857" cy="2814857"/>
          </a:xfrm>
        </p:grpSpPr>
        <p:sp>
          <p:nvSpPr>
            <p:cNvPr id="20" name="Прямоугольник 19"/>
            <p:cNvSpPr/>
            <p:nvPr/>
          </p:nvSpPr>
          <p:spPr>
            <a:xfrm>
              <a:off x="7279371" y="4257249"/>
              <a:ext cx="2814857" cy="2814857"/>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TextBox 20"/>
            <p:cNvSpPr txBox="1"/>
            <p:nvPr/>
          </p:nvSpPr>
          <p:spPr>
            <a:xfrm>
              <a:off x="8074732" y="4841776"/>
              <a:ext cx="1224136" cy="1569660"/>
            </a:xfrm>
            <a:prstGeom prst="rect">
              <a:avLst/>
            </a:prstGeom>
            <a:noFill/>
          </p:spPr>
          <p:txBody>
            <a:bodyPr wrap="square" rtlCol="0">
              <a:spAutoFit/>
            </a:bodyPr>
            <a:lstStyle/>
            <a:p>
              <a:pPr algn="ctr"/>
              <a:r>
                <a:rPr lang="ru-RU" sz="3200" b="1" dirty="0" smtClean="0">
                  <a:solidFill>
                    <a:schemeClr val="bg1"/>
                  </a:solidFill>
                  <a:latin typeface="Segoe UI" panose="020B0502040204020203" pitchFamily="34" charset="0"/>
                  <a:cs typeface="Segoe UI" panose="020B0502040204020203" pitchFamily="34" charset="0"/>
                </a:rPr>
                <a:t>82</a:t>
              </a:r>
              <a:endParaRPr lang="en-US" sz="3200" b="1" dirty="0" smtClean="0">
                <a:solidFill>
                  <a:schemeClr val="bg1"/>
                </a:solidFill>
                <a:latin typeface="Segoe UI" panose="020B0502040204020203" pitchFamily="34" charset="0"/>
                <a:cs typeface="Segoe UI" panose="020B0502040204020203" pitchFamily="34" charset="0"/>
              </a:endParaRPr>
            </a:p>
            <a:p>
              <a:pPr algn="ctr"/>
              <a:r>
                <a:rPr lang="ru-RU" sz="3200" b="1" dirty="0" smtClean="0">
                  <a:solidFill>
                    <a:schemeClr val="bg1"/>
                  </a:solidFill>
                  <a:latin typeface="Segoe UI" panose="020B0502040204020203" pitchFamily="34" charset="0"/>
                  <a:cs typeface="Segoe UI" panose="020B0502040204020203" pitchFamily="34" charset="0"/>
                </a:rPr>
                <a:t>82</a:t>
              </a:r>
              <a:endParaRPr lang="en-US" sz="3200" b="1" dirty="0" smtClean="0">
                <a:solidFill>
                  <a:schemeClr val="bg1"/>
                </a:solidFill>
                <a:latin typeface="Segoe UI" panose="020B0502040204020203" pitchFamily="34" charset="0"/>
                <a:cs typeface="Segoe UI" panose="020B0502040204020203" pitchFamily="34" charset="0"/>
              </a:endParaRPr>
            </a:p>
            <a:p>
              <a:pPr algn="ctr"/>
              <a:r>
                <a:rPr lang="ru-RU" sz="3200" b="1" dirty="0" smtClean="0">
                  <a:solidFill>
                    <a:schemeClr val="bg1"/>
                  </a:solidFill>
                  <a:latin typeface="Segoe UI" panose="020B0502040204020203" pitchFamily="34" charset="0"/>
                  <a:cs typeface="Segoe UI" panose="020B0502040204020203" pitchFamily="34" charset="0"/>
                </a:rPr>
                <a:t>82</a:t>
              </a:r>
              <a:endParaRPr lang="ru-RU" sz="3200" b="1" dirty="0">
                <a:solidFill>
                  <a:schemeClr val="bg1"/>
                </a:solidFill>
                <a:latin typeface="Segoe UI" panose="020B0502040204020203" pitchFamily="34" charset="0"/>
                <a:cs typeface="Segoe UI" panose="020B0502040204020203" pitchFamily="34" charset="0"/>
              </a:endParaRPr>
            </a:p>
          </p:txBody>
        </p:sp>
      </p:grpSp>
      <p:grpSp>
        <p:nvGrpSpPr>
          <p:cNvPr id="22" name="Группа 21"/>
          <p:cNvGrpSpPr/>
          <p:nvPr/>
        </p:nvGrpSpPr>
        <p:grpSpPr>
          <a:xfrm>
            <a:off x="11542847" y="6858000"/>
            <a:ext cx="2843857" cy="2843857"/>
            <a:chOff x="7279371" y="4257249"/>
            <a:chExt cx="2814857" cy="2814857"/>
          </a:xfrm>
        </p:grpSpPr>
        <p:sp>
          <p:nvSpPr>
            <p:cNvPr id="23" name="Прямоугольник 22"/>
            <p:cNvSpPr/>
            <p:nvPr/>
          </p:nvSpPr>
          <p:spPr>
            <a:xfrm>
              <a:off x="7279371" y="4257249"/>
              <a:ext cx="2814857" cy="281485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4" name="TextBox 23"/>
            <p:cNvSpPr txBox="1"/>
            <p:nvPr/>
          </p:nvSpPr>
          <p:spPr>
            <a:xfrm>
              <a:off x="8074732" y="4841776"/>
              <a:ext cx="1224136" cy="1569660"/>
            </a:xfrm>
            <a:prstGeom prst="rect">
              <a:avLst/>
            </a:prstGeom>
            <a:noFill/>
          </p:spPr>
          <p:txBody>
            <a:bodyPr wrap="square" rtlCol="0">
              <a:spAutoFit/>
            </a:bodyPr>
            <a:lstStyle/>
            <a:p>
              <a:pPr algn="ctr"/>
              <a:r>
                <a:rPr lang="ru-RU" sz="3200" b="1" dirty="0" smtClean="0">
                  <a:solidFill>
                    <a:schemeClr val="bg1"/>
                  </a:solidFill>
                  <a:latin typeface="Segoe UI" panose="020B0502040204020203" pitchFamily="34" charset="0"/>
                  <a:cs typeface="Segoe UI" panose="020B0502040204020203" pitchFamily="34" charset="0"/>
                </a:rPr>
                <a:t>124</a:t>
              </a:r>
              <a:endParaRPr lang="en-US" sz="3200" b="1" dirty="0" smtClean="0">
                <a:solidFill>
                  <a:schemeClr val="bg1"/>
                </a:solidFill>
                <a:latin typeface="Segoe UI" panose="020B0502040204020203" pitchFamily="34" charset="0"/>
                <a:cs typeface="Segoe UI" panose="020B0502040204020203" pitchFamily="34" charset="0"/>
              </a:endParaRPr>
            </a:p>
            <a:p>
              <a:pPr algn="ctr"/>
              <a:r>
                <a:rPr lang="ru-RU" sz="3200" b="1" dirty="0" smtClean="0">
                  <a:solidFill>
                    <a:schemeClr val="bg1"/>
                  </a:solidFill>
                  <a:latin typeface="Segoe UI" panose="020B0502040204020203" pitchFamily="34" charset="0"/>
                  <a:cs typeface="Segoe UI" panose="020B0502040204020203" pitchFamily="34" charset="0"/>
                </a:rPr>
                <a:t>124</a:t>
              </a:r>
              <a:endParaRPr lang="en-US" sz="3200" b="1" dirty="0" smtClean="0">
                <a:solidFill>
                  <a:schemeClr val="bg1"/>
                </a:solidFill>
                <a:latin typeface="Segoe UI" panose="020B0502040204020203" pitchFamily="34" charset="0"/>
                <a:cs typeface="Segoe UI" panose="020B0502040204020203" pitchFamily="34" charset="0"/>
              </a:endParaRPr>
            </a:p>
            <a:p>
              <a:pPr algn="ctr"/>
              <a:r>
                <a:rPr lang="ru-RU" sz="3200" b="1" dirty="0" smtClean="0">
                  <a:solidFill>
                    <a:schemeClr val="bg1"/>
                  </a:solidFill>
                  <a:latin typeface="Segoe UI" panose="020B0502040204020203" pitchFamily="34" charset="0"/>
                  <a:cs typeface="Segoe UI" panose="020B0502040204020203" pitchFamily="34" charset="0"/>
                </a:rPr>
                <a:t>124</a:t>
              </a:r>
              <a:endParaRPr lang="ru-RU" sz="3200" b="1" dirty="0">
                <a:solidFill>
                  <a:schemeClr val="bg1"/>
                </a:solidFill>
                <a:latin typeface="Segoe UI" panose="020B0502040204020203" pitchFamily="34" charset="0"/>
                <a:cs typeface="Segoe UI" panose="020B0502040204020203" pitchFamily="34" charset="0"/>
              </a:endParaRPr>
            </a:p>
          </p:txBody>
        </p:sp>
      </p:grpSp>
      <p:grpSp>
        <p:nvGrpSpPr>
          <p:cNvPr id="25" name="Группа 24"/>
          <p:cNvGrpSpPr/>
          <p:nvPr/>
        </p:nvGrpSpPr>
        <p:grpSpPr>
          <a:xfrm>
            <a:off x="16344896" y="6858000"/>
            <a:ext cx="2844009" cy="2852645"/>
            <a:chOff x="19140136" y="1529408"/>
            <a:chExt cx="2160240" cy="2088232"/>
          </a:xfrm>
        </p:grpSpPr>
        <p:sp>
          <p:nvSpPr>
            <p:cNvPr id="26" name="Прямоугольная выноска 25"/>
            <p:cNvSpPr/>
            <p:nvPr/>
          </p:nvSpPr>
          <p:spPr>
            <a:xfrm>
              <a:off x="19140136" y="1529408"/>
              <a:ext cx="2160240" cy="2088232"/>
            </a:xfrm>
            <a:prstGeom prst="wedgeRectCallout">
              <a:avLst>
                <a:gd name="adj1" fmla="val 67123"/>
                <a:gd name="adj2" fmla="val 7840"/>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TextBox 26"/>
            <p:cNvSpPr txBox="1"/>
            <p:nvPr/>
          </p:nvSpPr>
          <p:spPr>
            <a:xfrm>
              <a:off x="20005337" y="2305269"/>
              <a:ext cx="382399" cy="428075"/>
            </a:xfrm>
            <a:prstGeom prst="rect">
              <a:avLst/>
            </a:prstGeom>
            <a:noFill/>
          </p:spPr>
          <p:txBody>
            <a:bodyPr wrap="square" rtlCol="0">
              <a:spAutoFit/>
            </a:bodyPr>
            <a:lstStyle/>
            <a:p>
              <a:r>
                <a:rPr lang="en-US" sz="3200" b="1" dirty="0">
                  <a:solidFill>
                    <a:schemeClr val="accent3">
                      <a:lumMod val="75000"/>
                    </a:schemeClr>
                  </a:solidFill>
                  <a:latin typeface="Segoe UI" panose="020B0502040204020203" pitchFamily="34" charset="0"/>
                  <a:cs typeface="Segoe UI" panose="020B0502040204020203" pitchFamily="34" charset="0"/>
                </a:rPr>
                <a:t>&amp;</a:t>
              </a:r>
              <a:endParaRPr lang="ru-RU" sz="3200" b="1" dirty="0">
                <a:solidFill>
                  <a:schemeClr val="accent3">
                    <a:lumMod val="75000"/>
                  </a:schemeClr>
                </a:solidFill>
                <a:latin typeface="Segoe UI" panose="020B0502040204020203" pitchFamily="34" charset="0"/>
                <a:cs typeface="Segoe UI" panose="020B0502040204020203" pitchFamily="34" charset="0"/>
              </a:endParaRPr>
            </a:p>
          </p:txBody>
        </p:sp>
      </p:grpSp>
      <p:sp>
        <p:nvSpPr>
          <p:cNvPr id="34" name="Текст 2"/>
          <p:cNvSpPr>
            <a:spLocks noGrp="1"/>
          </p:cNvSpPr>
          <p:nvPr>
            <p:ph type="body" idx="1"/>
          </p:nvPr>
        </p:nvSpPr>
        <p:spPr>
          <a:xfrm>
            <a:off x="931333" y="3905251"/>
            <a:ext cx="7119574" cy="2592710"/>
          </a:xfrm>
        </p:spPr>
        <p:txBody>
          <a:bodyPr/>
          <a:lstStyle/>
          <a:p>
            <a:r>
              <a:rPr lang="ru-RU" dirty="0"/>
              <a:t>Основные цвета для объектов презентации в </a:t>
            </a:r>
            <a:r>
              <a:rPr lang="en-US" dirty="0"/>
              <a:t>RGB</a:t>
            </a:r>
            <a:r>
              <a:rPr lang="ru-RU" dirty="0"/>
              <a:t>. Для заголовков слайдов использовать только тёмно-синий, либо белый.</a:t>
            </a:r>
          </a:p>
          <a:p>
            <a:endParaRPr lang="ru-RU" dirty="0"/>
          </a:p>
          <a:p>
            <a:endParaRPr lang="ru-RU" dirty="0"/>
          </a:p>
        </p:txBody>
      </p:sp>
      <p:sp>
        <p:nvSpPr>
          <p:cNvPr id="35" name="Текст 4"/>
          <p:cNvSpPr>
            <a:spLocks noGrp="1"/>
          </p:cNvSpPr>
          <p:nvPr>
            <p:ph type="body" idx="13"/>
          </p:nvPr>
        </p:nvSpPr>
        <p:spPr>
          <a:xfrm>
            <a:off x="8577823" y="3905251"/>
            <a:ext cx="7119574" cy="2592710"/>
          </a:xfrm>
        </p:spPr>
        <p:txBody>
          <a:bodyPr/>
          <a:lstStyle/>
          <a:p>
            <a:r>
              <a:rPr lang="ru-RU" dirty="0"/>
              <a:t>Цвета для подзаголовков и основного текста (слева направо).</a:t>
            </a:r>
          </a:p>
          <a:p>
            <a:endParaRPr lang="ru-RU" dirty="0"/>
          </a:p>
          <a:p>
            <a:endParaRPr lang="ru-RU" dirty="0"/>
          </a:p>
        </p:txBody>
      </p:sp>
      <p:sp>
        <p:nvSpPr>
          <p:cNvPr id="36" name="Текст 5"/>
          <p:cNvSpPr>
            <a:spLocks noGrp="1"/>
          </p:cNvSpPr>
          <p:nvPr>
            <p:ph type="body" idx="14"/>
          </p:nvPr>
        </p:nvSpPr>
        <p:spPr>
          <a:xfrm>
            <a:off x="16224001" y="3905251"/>
            <a:ext cx="7119574" cy="2592710"/>
          </a:xfrm>
        </p:spPr>
        <p:txBody>
          <a:bodyPr/>
          <a:lstStyle/>
          <a:p>
            <a:r>
              <a:rPr lang="ru-RU" dirty="0" err="1"/>
              <a:t>Баббл</a:t>
            </a:r>
            <a:r>
              <a:rPr lang="ru-RU" dirty="0"/>
              <a:t> с подсказками, советами и рекомендациями (удаляйте их из макета только после прочтения).</a:t>
            </a:r>
          </a:p>
          <a:p>
            <a:endParaRPr lang="ru-RU" dirty="0"/>
          </a:p>
          <a:p>
            <a:endParaRPr lang="ru-RU" dirty="0"/>
          </a:p>
        </p:txBody>
      </p:sp>
    </p:spTree>
    <p:extLst>
      <p:ext uri="{BB962C8B-B14F-4D97-AF65-F5344CB8AC3E}">
        <p14:creationId xmlns:p14="http://schemas.microsoft.com/office/powerpoint/2010/main" val="3580794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61"/>
        <p:cNvGrpSpPr/>
        <p:nvPr/>
      </p:nvGrpSpPr>
      <p:grpSpPr>
        <a:xfrm>
          <a:off x="0" y="0"/>
          <a:ext cx="0" cy="0"/>
          <a:chOff x="0" y="0"/>
          <a:chExt cx="0" cy="0"/>
        </a:xfrm>
      </p:grpSpPr>
      <p:sp>
        <p:nvSpPr>
          <p:cNvPr id="6" name="TextBox 5"/>
          <p:cNvSpPr txBox="1"/>
          <p:nvPr/>
        </p:nvSpPr>
        <p:spPr>
          <a:xfrm>
            <a:off x="9995123" y="4149079"/>
            <a:ext cx="2808312" cy="1569660"/>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AIRSPACE</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PHYSICS</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AND TECHNOLOGIES</a:t>
            </a:r>
          </a:p>
        </p:txBody>
      </p:sp>
      <p:sp>
        <p:nvSpPr>
          <p:cNvPr id="7" name="TextBox 6"/>
          <p:cNvSpPr txBox="1"/>
          <p:nvPr/>
        </p:nvSpPr>
        <p:spPr>
          <a:xfrm>
            <a:off x="15800837" y="5049630"/>
            <a:ext cx="2808312" cy="1569660"/>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APPLIED</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MATHEMATICS</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AND DATA</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SCIENCE</a:t>
            </a:r>
          </a:p>
        </p:txBody>
      </p:sp>
      <p:sp>
        <p:nvSpPr>
          <p:cNvPr id="8" name="TextBox 7"/>
          <p:cNvSpPr txBox="1"/>
          <p:nvPr/>
        </p:nvSpPr>
        <p:spPr>
          <a:xfrm>
            <a:off x="20068037" y="5856899"/>
            <a:ext cx="2808312" cy="1569660"/>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FUNDAMENTAL</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INTERACTIONS</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AND STRUCTURE</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OF MATTER</a:t>
            </a:r>
          </a:p>
        </p:txBody>
      </p:sp>
      <p:sp>
        <p:nvSpPr>
          <p:cNvPr id="11" name="TextBox 10"/>
          <p:cNvSpPr txBox="1"/>
          <p:nvPr/>
        </p:nvSpPr>
        <p:spPr>
          <a:xfrm>
            <a:off x="20430893" y="9594304"/>
            <a:ext cx="3245749" cy="1200329"/>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QUANTUM</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MATERIALS</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AND TECHNOLOGIES</a:t>
            </a:r>
          </a:p>
        </p:txBody>
      </p:sp>
      <p:sp>
        <p:nvSpPr>
          <p:cNvPr id="12" name="TextBox 11"/>
          <p:cNvSpPr txBox="1"/>
          <p:nvPr/>
        </p:nvSpPr>
        <p:spPr>
          <a:xfrm>
            <a:off x="15060609" y="9090248"/>
            <a:ext cx="2808312" cy="1200329"/>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DIGITAL</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TECHNOLOGIES</a:t>
            </a:r>
          </a:p>
          <a:p>
            <a:endParaRPr lang="en-US" sz="2400" b="1" dirty="0" smtClean="0">
              <a:solidFill>
                <a:schemeClr val="accent3">
                  <a:lumMod val="50000"/>
                </a:schemeClr>
              </a:solidFill>
              <a:latin typeface="Segoe UI" panose="020B0502040204020203" pitchFamily="34" charset="0"/>
              <a:cs typeface="Segoe UI" panose="020B0502040204020203" pitchFamily="34" charset="0"/>
            </a:endParaRPr>
          </a:p>
        </p:txBody>
      </p:sp>
      <p:sp>
        <p:nvSpPr>
          <p:cNvPr id="13" name="TextBox 12"/>
          <p:cNvSpPr txBox="1"/>
          <p:nvPr/>
        </p:nvSpPr>
        <p:spPr>
          <a:xfrm>
            <a:off x="11075243" y="7549138"/>
            <a:ext cx="2808312" cy="1569660"/>
          </a:xfrm>
          <a:prstGeom prst="rect">
            <a:avLst/>
          </a:prstGeom>
          <a:noFill/>
        </p:spPr>
        <p:txBody>
          <a:bodyPr wrap="square" rtlCol="0">
            <a:spAutoFit/>
          </a:bodyPr>
          <a:lstStyle/>
          <a:p>
            <a:r>
              <a:rPr lang="en-US" sz="2400" b="1" dirty="0" smtClean="0">
                <a:solidFill>
                  <a:schemeClr val="accent3">
                    <a:lumMod val="50000"/>
                  </a:schemeClr>
                </a:solidFill>
                <a:latin typeface="Segoe UI" panose="020B0502040204020203" pitchFamily="34" charset="0"/>
                <a:cs typeface="Segoe UI" panose="020B0502040204020203" pitchFamily="34" charset="0"/>
              </a:rPr>
              <a:t>LIFE SCIENCE</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PHYSICS</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AND </a:t>
            </a:r>
          </a:p>
          <a:p>
            <a:r>
              <a:rPr lang="en-US" sz="2400" b="1" dirty="0" smtClean="0">
                <a:solidFill>
                  <a:schemeClr val="accent3">
                    <a:lumMod val="50000"/>
                  </a:schemeClr>
                </a:solidFill>
                <a:latin typeface="Segoe UI" panose="020B0502040204020203" pitchFamily="34" charset="0"/>
                <a:cs typeface="Segoe UI" panose="020B0502040204020203" pitchFamily="34" charset="0"/>
              </a:rPr>
              <a:t>TECHNOLOGIES</a:t>
            </a:r>
          </a:p>
        </p:txBody>
      </p:sp>
      <p:grpSp>
        <p:nvGrpSpPr>
          <p:cNvPr id="16" name="Группа 15"/>
          <p:cNvGrpSpPr/>
          <p:nvPr/>
        </p:nvGrpSpPr>
        <p:grpSpPr>
          <a:xfrm>
            <a:off x="8338939" y="881336"/>
            <a:ext cx="3456385" cy="3168352"/>
            <a:chOff x="19140135" y="1529408"/>
            <a:chExt cx="2633436" cy="2718548"/>
          </a:xfrm>
        </p:grpSpPr>
        <p:sp>
          <p:nvSpPr>
            <p:cNvPr id="17" name="Прямоугольная выноска 16"/>
            <p:cNvSpPr/>
            <p:nvPr/>
          </p:nvSpPr>
          <p:spPr>
            <a:xfrm>
              <a:off x="19140135" y="1529408"/>
              <a:ext cx="2633436" cy="2718548"/>
            </a:xfrm>
            <a:prstGeom prst="wedgeRectCallout">
              <a:avLst>
                <a:gd name="adj1" fmla="val -65168"/>
                <a:gd name="adj2" fmla="val 8506"/>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TextBox 17"/>
            <p:cNvSpPr txBox="1"/>
            <p:nvPr/>
          </p:nvSpPr>
          <p:spPr>
            <a:xfrm>
              <a:off x="19356163" y="1745432"/>
              <a:ext cx="2362549" cy="2297515"/>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Слайды с неабстрактным заголовком имеют конкретное применение и могут быть удалены, если они не требуются.</a:t>
              </a:r>
              <a:endParaRPr lang="ru-RU" sz="2400" dirty="0">
                <a:solidFill>
                  <a:schemeClr val="accent3">
                    <a:lumMod val="50000"/>
                  </a:schemeClr>
                </a:solidFill>
                <a:latin typeface="Franklin Gothic Book" panose="020B0503020102020204" pitchFamily="34" charset="0"/>
              </a:endParaRPr>
            </a:p>
          </p:txBody>
        </p:sp>
      </p:grpSp>
      <p:sp>
        <p:nvSpPr>
          <p:cNvPr id="15" name="Номер слайда 2"/>
          <p:cNvSpPr>
            <a:spLocks noGrp="1"/>
          </p:cNvSpPr>
          <p:nvPr>
            <p:ph type="sldNum" idx="12"/>
          </p:nvPr>
        </p:nvSpPr>
        <p:spPr>
          <a:xfrm>
            <a:off x="22925650" y="12435243"/>
            <a:ext cx="1484726" cy="1049600"/>
          </a:xfrm>
        </p:spPr>
        <p:txBody>
          <a:bodyPr/>
          <a:lstStyle/>
          <a:p>
            <a:pPr algn="r"/>
            <a:fld id="{F4B0C180-2851-47C6-AFF3-DDC6EDBA4466}" type="slidenum">
              <a:rPr lang="ru" sz="2800" b="1" smtClean="0">
                <a:solidFill>
                  <a:srgbClr val="92C5EB"/>
                </a:solidFill>
                <a:latin typeface="Segoe UI" panose="020B0502040204020203" pitchFamily="34" charset="0"/>
                <a:cs typeface="Segoe UI" panose="020B0502040204020203" pitchFamily="34" charset="0"/>
              </a:rPr>
              <a:t>6</a:t>
            </a:fld>
            <a:endParaRPr lang="ru" sz="2800" b="1" dirty="0">
              <a:solidFill>
                <a:srgbClr val="92C5EB"/>
              </a:solidFill>
              <a:latin typeface="Segoe UI" panose="020B0502040204020203" pitchFamily="34" charset="0"/>
              <a:cs typeface="Segoe UI" panose="020B0502040204020203" pitchFamily="34" charset="0"/>
            </a:endParaRPr>
          </a:p>
        </p:txBody>
      </p:sp>
      <p:sp>
        <p:nvSpPr>
          <p:cNvPr id="20" name="Заголовок 1"/>
          <p:cNvSpPr>
            <a:spLocks noGrp="1"/>
          </p:cNvSpPr>
          <p:nvPr>
            <p:ph type="title"/>
          </p:nvPr>
        </p:nvSpPr>
        <p:spPr>
          <a:xfrm>
            <a:off x="879931" y="557213"/>
            <a:ext cx="23093252" cy="2952328"/>
          </a:xfrm>
        </p:spPr>
        <p:txBody>
          <a:bodyPr/>
          <a:lstStyle/>
          <a:p>
            <a:r>
              <a:rPr lang="en-US" dirty="0"/>
              <a:t>PHYSTECH</a:t>
            </a:r>
            <a:br>
              <a:rPr lang="en-US" dirty="0"/>
            </a:br>
            <a:r>
              <a:rPr lang="en-US" dirty="0"/>
              <a:t>SCHOOLS</a:t>
            </a:r>
            <a:endParaRPr lang="en-US" sz="2400" dirty="0"/>
          </a:p>
        </p:txBody>
      </p:sp>
    </p:spTree>
    <p:extLst>
      <p:ext uri="{BB962C8B-B14F-4D97-AF65-F5344CB8AC3E}">
        <p14:creationId xmlns:p14="http://schemas.microsoft.com/office/powerpoint/2010/main" val="3150753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2204" r="11300"/>
          <a:stretch/>
        </p:blipFill>
        <p:spPr>
          <a:xfrm>
            <a:off x="0" y="0"/>
            <a:ext cx="24742775" cy="13716008"/>
          </a:xfrm>
          <a:prstGeom prst="rect">
            <a:avLst/>
          </a:prstGeom>
        </p:spPr>
      </p:pic>
      <p:sp>
        <p:nvSpPr>
          <p:cNvPr id="2" name="Прямоугольник 1"/>
          <p:cNvSpPr/>
          <p:nvPr/>
        </p:nvSpPr>
        <p:spPr>
          <a:xfrm>
            <a:off x="0" y="0"/>
            <a:ext cx="14603635" cy="1371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3893" dirty="0"/>
          </a:p>
        </p:txBody>
      </p:sp>
      <p:sp>
        <p:nvSpPr>
          <p:cNvPr id="39" name="Заголовок 1"/>
          <p:cNvSpPr>
            <a:spLocks noGrp="1"/>
          </p:cNvSpPr>
          <p:nvPr>
            <p:ph type="title"/>
          </p:nvPr>
        </p:nvSpPr>
        <p:spPr>
          <a:xfrm>
            <a:off x="883251" y="560160"/>
            <a:ext cx="23093252" cy="2952328"/>
          </a:xfrm>
        </p:spPr>
        <p:txBody>
          <a:bodyPr/>
          <a:lstStyle/>
          <a:p>
            <a:r>
              <a:rPr lang="en-US" dirty="0"/>
              <a:t>RANDOM </a:t>
            </a:r>
            <a:br>
              <a:rPr lang="en-US" dirty="0"/>
            </a:br>
            <a:r>
              <a:rPr lang="en-US" dirty="0"/>
              <a:t>TITLE</a:t>
            </a:r>
            <a:r>
              <a:rPr lang="ru" sz="2400" dirty="0"/>
              <a:t/>
            </a:r>
            <a:br>
              <a:rPr lang="ru" sz="2400" dirty="0"/>
            </a:br>
            <a:endParaRPr lang="ru-RU" dirty="0"/>
          </a:p>
        </p:txBody>
      </p:sp>
      <p:sp>
        <p:nvSpPr>
          <p:cNvPr id="40" name="Текст 2"/>
          <p:cNvSpPr>
            <a:spLocks noGrp="1"/>
          </p:cNvSpPr>
          <p:nvPr>
            <p:ph type="body" idx="1"/>
          </p:nvPr>
        </p:nvSpPr>
        <p:spPr>
          <a:xfrm>
            <a:off x="931333" y="5921896"/>
            <a:ext cx="5317067" cy="5738705"/>
          </a:xfrm>
        </p:spPr>
        <p:txBody>
          <a:bodyPr/>
          <a:lstStyle/>
          <a:p>
            <a:pPr>
              <a:spcAft>
                <a:spcPts val="800"/>
              </a:spcAft>
            </a:pPr>
            <a:r>
              <a:rPr lang="en-US" sz="3200" b="1" spc="13" dirty="0">
                <a:solidFill>
                  <a:schemeClr val="accent3">
                    <a:lumMod val="50000"/>
                  </a:schemeClr>
                </a:solidFill>
                <a:latin typeface="+mj-lt"/>
                <a:cs typeface="Segoe UI" panose="020B0502040204020203" pitchFamily="34" charset="0"/>
              </a:rPr>
              <a:t>RANDOM</a:t>
            </a:r>
          </a:p>
          <a:p>
            <a:pPr>
              <a:spcAft>
                <a:spcPts val="800"/>
              </a:spcAft>
            </a:pPr>
            <a:r>
              <a:rPr lang="en-US" sz="3200" b="1" spc="13" dirty="0">
                <a:solidFill>
                  <a:schemeClr val="accent3">
                    <a:lumMod val="50000"/>
                  </a:schemeClr>
                </a:solidFill>
                <a:latin typeface="+mj-lt"/>
                <a:cs typeface="Segoe UI" panose="020B0502040204020203" pitchFamily="34" charset="0"/>
              </a:rPr>
              <a:t>SUBTITLE</a:t>
            </a:r>
          </a:p>
          <a:p>
            <a:pPr marR="13547">
              <a:defRPr sz="1400" spc="-5"/>
            </a:pPr>
            <a:r>
              <a:rPr lang="en-US" sz="3200" dirty="0"/>
              <a:t>Random text, random text, random text, random text, random text, random text, random text, random text, random text, random text, random text, random text, random text</a:t>
            </a:r>
            <a:r>
              <a:rPr lang="en-US" sz="3200" spc="80" dirty="0"/>
              <a:t>.</a:t>
            </a:r>
            <a:endParaRPr lang="en-US" sz="3200" dirty="0"/>
          </a:p>
          <a:p>
            <a:endParaRPr lang="ru-RU" dirty="0"/>
          </a:p>
        </p:txBody>
      </p:sp>
      <p:sp>
        <p:nvSpPr>
          <p:cNvPr id="41" name="Текст 5"/>
          <p:cNvSpPr>
            <a:spLocks noGrp="1"/>
          </p:cNvSpPr>
          <p:nvPr>
            <p:ph type="body" idx="14"/>
          </p:nvPr>
        </p:nvSpPr>
        <p:spPr>
          <a:xfrm>
            <a:off x="6610747" y="5921896"/>
            <a:ext cx="5317067" cy="5738705"/>
          </a:xfrm>
        </p:spPr>
        <p:txBody>
          <a:bodyPr/>
          <a:lstStyle/>
          <a:p>
            <a:pPr>
              <a:spcAft>
                <a:spcPts val="800"/>
              </a:spcAft>
            </a:pPr>
            <a:r>
              <a:rPr lang="en-US" b="1" spc="13" dirty="0">
                <a:solidFill>
                  <a:schemeClr val="accent3">
                    <a:lumMod val="50000"/>
                  </a:schemeClr>
                </a:solidFill>
                <a:latin typeface="+mj-lt"/>
                <a:cs typeface="Segoe UI" panose="020B0502040204020203" pitchFamily="34" charset="0"/>
              </a:rPr>
              <a:t>RANDOM</a:t>
            </a:r>
          </a:p>
          <a:p>
            <a:pPr>
              <a:spcAft>
                <a:spcPts val="800"/>
              </a:spcAft>
            </a:pPr>
            <a:r>
              <a:rPr lang="en-US" b="1" spc="13" dirty="0">
                <a:solidFill>
                  <a:schemeClr val="accent3">
                    <a:lumMod val="50000"/>
                  </a:schemeClr>
                </a:solidFill>
                <a:latin typeface="+mj-lt"/>
                <a:cs typeface="Segoe UI" panose="020B0502040204020203" pitchFamily="34" charset="0"/>
              </a:rPr>
              <a:t>SUBTITLE</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 </a:t>
            </a:r>
          </a:p>
          <a:p>
            <a:pPr marL="457200" indent="-457200">
              <a:spcAft>
                <a:spcPts val="800"/>
              </a:spcAft>
              <a:buClr>
                <a:srgbClr val="0072BC"/>
              </a:buClr>
              <a:buFont typeface="Arial" panose="020B0604020202020204" pitchFamily="34" charset="0"/>
              <a:buChar char="•"/>
            </a:pPr>
            <a:r>
              <a:rPr lang="en-US" dirty="0"/>
              <a:t>Random item.</a:t>
            </a:r>
          </a:p>
          <a:p>
            <a:endParaRPr lang="ru-RU" dirty="0"/>
          </a:p>
        </p:txBody>
      </p:sp>
      <p:sp>
        <p:nvSpPr>
          <p:cNvPr id="42" name="Текст 2"/>
          <p:cNvSpPr>
            <a:spLocks noGrp="1"/>
          </p:cNvSpPr>
          <p:nvPr>
            <p:ph type="body" idx="1"/>
          </p:nvPr>
        </p:nvSpPr>
        <p:spPr>
          <a:xfrm>
            <a:off x="931333" y="3905251"/>
            <a:ext cx="10791982" cy="2016646"/>
          </a:xfrm>
        </p:spPr>
        <p:txBody>
          <a:bodyPr/>
          <a:lstStyle/>
          <a:p>
            <a:r>
              <a:rPr lang="en-US" dirty="0"/>
              <a:t>Random text, random text, random text, random text, random text, random text, random text, random text, random text, random text, random text, random text, random text.</a:t>
            </a:r>
          </a:p>
        </p:txBody>
      </p:sp>
      <p:sp>
        <p:nvSpPr>
          <p:cNvPr id="3" name="Номер слайда 2"/>
          <p:cNvSpPr>
            <a:spLocks noGrp="1"/>
          </p:cNvSpPr>
          <p:nvPr>
            <p:ph type="sldNum" idx="12"/>
          </p:nvPr>
        </p:nvSpPr>
        <p:spPr/>
        <p:txBody>
          <a:bodyPr/>
          <a:lstStyle/>
          <a:p>
            <a:pPr algn="r"/>
            <a:fld id="{B7CF6368-19F5-4775-BF10-E5859B050BA5}" type="slidenum">
              <a:rPr lang="ru" sz="2800" b="1" smtClean="0">
                <a:solidFill>
                  <a:srgbClr val="92C5EB"/>
                </a:solidFill>
                <a:latin typeface="Segoe UI" panose="020B0502040204020203" pitchFamily="34" charset="0"/>
                <a:cs typeface="Segoe UI" panose="020B0502040204020203" pitchFamily="34" charset="0"/>
              </a:rPr>
              <a:t>7</a:t>
            </a:fld>
            <a:endParaRPr lang="ru" sz="2800" b="1" dirty="0">
              <a:solidFill>
                <a:srgbClr val="92C5EB"/>
              </a:solidFill>
              <a:latin typeface="Segoe UI" panose="020B0502040204020203" pitchFamily="34" charset="0"/>
              <a:cs typeface="Segoe UI" panose="020B0502040204020203" pitchFamily="34" charset="0"/>
            </a:endParaRPr>
          </a:p>
        </p:txBody>
      </p:sp>
      <p:grpSp>
        <p:nvGrpSpPr>
          <p:cNvPr id="10" name="Группа 9"/>
          <p:cNvGrpSpPr/>
          <p:nvPr/>
        </p:nvGrpSpPr>
        <p:grpSpPr>
          <a:xfrm>
            <a:off x="11147255" y="881336"/>
            <a:ext cx="3024340" cy="2433746"/>
            <a:chOff x="19140136" y="1529408"/>
            <a:chExt cx="2304259" cy="2088232"/>
          </a:xfrm>
        </p:grpSpPr>
        <p:sp>
          <p:nvSpPr>
            <p:cNvPr id="11" name="Прямоугольная выноска 10"/>
            <p:cNvSpPr/>
            <p:nvPr/>
          </p:nvSpPr>
          <p:spPr>
            <a:xfrm>
              <a:off x="19140136" y="1529408"/>
              <a:ext cx="2160240" cy="2088232"/>
            </a:xfrm>
            <a:prstGeom prst="wedgeRectCallout">
              <a:avLst>
                <a:gd name="adj1" fmla="val 65574"/>
                <a:gd name="adj2" fmla="val 826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p:cNvSpPr txBox="1"/>
            <p:nvPr/>
          </p:nvSpPr>
          <p:spPr>
            <a:xfrm>
              <a:off x="19356163" y="1745432"/>
              <a:ext cx="2088232" cy="1663717"/>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Заголовок</a:t>
              </a:r>
            </a:p>
            <a:p>
              <a:r>
                <a:rPr lang="ru-RU" sz="2400" dirty="0">
                  <a:solidFill>
                    <a:schemeClr val="accent3">
                      <a:lumMod val="50000"/>
                    </a:schemeClr>
                  </a:solidFill>
                  <a:latin typeface="Franklin Gothic Book" panose="020B0503020102020204" pitchFamily="34" charset="0"/>
                </a:rPr>
                <a:t>н</a:t>
              </a:r>
              <a:r>
                <a:rPr lang="ru-RU" sz="2400" dirty="0" smtClean="0">
                  <a:solidFill>
                    <a:schemeClr val="accent3">
                      <a:lumMod val="50000"/>
                    </a:schemeClr>
                  </a:solidFill>
                  <a:latin typeface="Franklin Gothic Book" panose="020B0503020102020204" pitchFamily="34" charset="0"/>
                </a:rPr>
                <a:t>е должен заходить за эту линию в данном типе слайда.</a:t>
              </a:r>
              <a:endParaRPr lang="ru-RU" sz="2400" dirty="0">
                <a:solidFill>
                  <a:schemeClr val="accent3">
                    <a:lumMod val="50000"/>
                  </a:schemeClr>
                </a:solidFill>
                <a:latin typeface="Franklin Gothic Book" panose="020B0503020102020204" pitchFamily="34" charset="0"/>
              </a:endParaRPr>
            </a:p>
          </p:txBody>
        </p:sp>
      </p:grpSp>
      <p:grpSp>
        <p:nvGrpSpPr>
          <p:cNvPr id="14" name="Группа 13"/>
          <p:cNvGrpSpPr/>
          <p:nvPr/>
        </p:nvGrpSpPr>
        <p:grpSpPr>
          <a:xfrm>
            <a:off x="6743700" y="881336"/>
            <a:ext cx="3107407" cy="2433746"/>
            <a:chOff x="19140135" y="1529408"/>
            <a:chExt cx="2367548" cy="2088232"/>
          </a:xfrm>
        </p:grpSpPr>
        <p:sp>
          <p:nvSpPr>
            <p:cNvPr id="17" name="Прямоугольная выноска 16"/>
            <p:cNvSpPr/>
            <p:nvPr/>
          </p:nvSpPr>
          <p:spPr>
            <a:xfrm>
              <a:off x="19140135" y="1529408"/>
              <a:ext cx="2367548" cy="2088232"/>
            </a:xfrm>
            <a:prstGeom prst="wedgeRectCallout">
              <a:avLst>
                <a:gd name="adj1" fmla="val -68042"/>
                <a:gd name="adj2" fmla="val 8341"/>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TextBox 17"/>
            <p:cNvSpPr txBox="1"/>
            <p:nvPr/>
          </p:nvSpPr>
          <p:spPr>
            <a:xfrm>
              <a:off x="19356163" y="1745432"/>
              <a:ext cx="2088232" cy="1663717"/>
            </a:xfrm>
            <a:prstGeom prst="rect">
              <a:avLst/>
            </a:prstGeom>
            <a:noFill/>
          </p:spPr>
          <p:txBody>
            <a:bodyPr wrap="square" rtlCol="0">
              <a:spAutoFit/>
            </a:bodyPr>
            <a:lstStyle/>
            <a:p>
              <a:r>
                <a:rPr lang="ru-RU" sz="2400" i="1" dirty="0" smtClean="0">
                  <a:solidFill>
                    <a:schemeClr val="accent3">
                      <a:lumMod val="50000"/>
                    </a:schemeClr>
                  </a:solidFill>
                  <a:latin typeface="Franklin Gothic Book" panose="020B0503020102020204" pitchFamily="34" charset="0"/>
                </a:rPr>
                <a:t>Шрифт:</a:t>
              </a:r>
            </a:p>
            <a:p>
              <a:r>
                <a:rPr lang="en-US" sz="2400" b="1" dirty="0" smtClean="0">
                  <a:solidFill>
                    <a:schemeClr val="accent3">
                      <a:lumMod val="50000"/>
                    </a:schemeClr>
                  </a:solidFill>
                  <a:latin typeface="Franklin Gothic Book" panose="020B0503020102020204" pitchFamily="34" charset="0"/>
                </a:rPr>
                <a:t>Arial Black</a:t>
              </a:r>
            </a:p>
            <a:p>
              <a:r>
                <a:rPr lang="ru-RU" sz="2400" i="1" dirty="0" smtClean="0">
                  <a:solidFill>
                    <a:schemeClr val="accent3">
                      <a:lumMod val="50000"/>
                    </a:schemeClr>
                  </a:solidFill>
                  <a:latin typeface="Franklin Gothic Book" panose="020B0503020102020204" pitchFamily="34" charset="0"/>
                </a:rPr>
                <a:t>Кегль: </a:t>
              </a:r>
              <a:r>
                <a:rPr lang="ru-RU" sz="2400" b="1" dirty="0" smtClean="0">
                  <a:solidFill>
                    <a:schemeClr val="accent3">
                      <a:lumMod val="50000"/>
                    </a:schemeClr>
                  </a:solidFill>
                  <a:latin typeface="Franklin Gothic Book" panose="020B0503020102020204" pitchFamily="34" charset="0"/>
                </a:rPr>
                <a:t>85</a:t>
              </a:r>
            </a:p>
            <a:p>
              <a:r>
                <a:rPr lang="ru-RU" sz="2400" i="1" dirty="0" smtClean="0">
                  <a:solidFill>
                    <a:schemeClr val="accent3">
                      <a:lumMod val="50000"/>
                    </a:schemeClr>
                  </a:solidFill>
                  <a:latin typeface="Franklin Gothic Book" panose="020B0503020102020204" pitchFamily="34" charset="0"/>
                </a:rPr>
                <a:t>Регистр:</a:t>
              </a:r>
            </a:p>
            <a:p>
              <a:r>
                <a:rPr lang="ru-RU" sz="2400" b="1" dirty="0" smtClean="0">
                  <a:solidFill>
                    <a:schemeClr val="accent3">
                      <a:lumMod val="50000"/>
                    </a:schemeClr>
                  </a:solidFill>
                  <a:latin typeface="Franklin Gothic Book" panose="020B0503020102020204" pitchFamily="34" charset="0"/>
                </a:rPr>
                <a:t>ВСЕ ПРОПИСНЫЕ</a:t>
              </a:r>
              <a:endParaRPr lang="ru-RU" sz="2400" b="1" dirty="0">
                <a:solidFill>
                  <a:schemeClr val="accent3">
                    <a:lumMod val="50000"/>
                  </a:schemeClr>
                </a:solidFill>
                <a:latin typeface="Franklin Gothic Book" panose="020B0503020102020204" pitchFamily="34" charset="0"/>
              </a:endParaRPr>
            </a:p>
          </p:txBody>
        </p:sp>
      </p:grpSp>
      <p:grpSp>
        <p:nvGrpSpPr>
          <p:cNvPr id="26" name="Группа 25"/>
          <p:cNvGrpSpPr/>
          <p:nvPr/>
        </p:nvGrpSpPr>
        <p:grpSpPr>
          <a:xfrm>
            <a:off x="10141063" y="6065912"/>
            <a:ext cx="3094420" cy="2433746"/>
            <a:chOff x="19140137" y="1529408"/>
            <a:chExt cx="2357653" cy="2088232"/>
          </a:xfrm>
        </p:grpSpPr>
        <p:sp>
          <p:nvSpPr>
            <p:cNvPr id="27" name="Прямоугольная выноска 26"/>
            <p:cNvSpPr/>
            <p:nvPr/>
          </p:nvSpPr>
          <p:spPr>
            <a:xfrm>
              <a:off x="19140137" y="1529408"/>
              <a:ext cx="2357653" cy="2088232"/>
            </a:xfrm>
            <a:prstGeom prst="wedgeRectCallout">
              <a:avLst>
                <a:gd name="adj1" fmla="val -69551"/>
                <a:gd name="adj2" fmla="val -32884"/>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TextBox 27"/>
            <p:cNvSpPr txBox="1"/>
            <p:nvPr/>
          </p:nvSpPr>
          <p:spPr>
            <a:xfrm>
              <a:off x="19356163" y="1745432"/>
              <a:ext cx="2088232" cy="1663717"/>
            </a:xfrm>
            <a:prstGeom prst="rect">
              <a:avLst/>
            </a:prstGeom>
            <a:noFill/>
          </p:spPr>
          <p:txBody>
            <a:bodyPr wrap="square" rtlCol="0">
              <a:spAutoFit/>
            </a:bodyPr>
            <a:lstStyle/>
            <a:p>
              <a:r>
                <a:rPr lang="ru-RU" sz="2400" i="1" dirty="0">
                  <a:solidFill>
                    <a:schemeClr val="accent3">
                      <a:lumMod val="50000"/>
                    </a:schemeClr>
                  </a:solidFill>
                  <a:latin typeface="Franklin Gothic Book" panose="020B0503020102020204" pitchFamily="34" charset="0"/>
                </a:rPr>
                <a:t>Шрифт:</a:t>
              </a:r>
            </a:p>
            <a:p>
              <a:r>
                <a:rPr lang="en-US" sz="2400" b="1" dirty="0">
                  <a:solidFill>
                    <a:schemeClr val="accent3">
                      <a:lumMod val="50000"/>
                    </a:schemeClr>
                  </a:solidFill>
                  <a:latin typeface="Franklin Gothic Book" panose="020B0503020102020204" pitchFamily="34" charset="0"/>
                </a:rPr>
                <a:t>Arial Black</a:t>
              </a:r>
            </a:p>
            <a:p>
              <a:r>
                <a:rPr lang="ru-RU" sz="2400" i="1" dirty="0">
                  <a:solidFill>
                    <a:schemeClr val="accent3">
                      <a:lumMod val="50000"/>
                    </a:schemeClr>
                  </a:solidFill>
                  <a:latin typeface="Franklin Gothic Book" panose="020B0503020102020204" pitchFamily="34" charset="0"/>
                </a:rPr>
                <a:t>Кегль: </a:t>
              </a:r>
              <a:r>
                <a:rPr lang="ru-RU" sz="2400" b="1" dirty="0" smtClean="0">
                  <a:solidFill>
                    <a:schemeClr val="accent3">
                      <a:lumMod val="50000"/>
                    </a:schemeClr>
                  </a:solidFill>
                  <a:latin typeface="Franklin Gothic Book" panose="020B0503020102020204" pitchFamily="34" charset="0"/>
                </a:rPr>
                <a:t>32</a:t>
              </a:r>
              <a:endParaRPr lang="ru-RU" sz="2400" b="1" dirty="0">
                <a:solidFill>
                  <a:schemeClr val="accent3">
                    <a:lumMod val="50000"/>
                  </a:schemeClr>
                </a:solidFill>
                <a:latin typeface="Franklin Gothic Book" panose="020B0503020102020204" pitchFamily="34" charset="0"/>
              </a:endParaRPr>
            </a:p>
            <a:p>
              <a:r>
                <a:rPr lang="ru-RU" sz="2400" i="1" dirty="0">
                  <a:solidFill>
                    <a:schemeClr val="accent3">
                      <a:lumMod val="50000"/>
                    </a:schemeClr>
                  </a:solidFill>
                  <a:latin typeface="Franklin Gothic Book" panose="020B0503020102020204" pitchFamily="34" charset="0"/>
                </a:rPr>
                <a:t>Регистр:</a:t>
              </a:r>
            </a:p>
            <a:p>
              <a:r>
                <a:rPr lang="ru-RU" sz="2400" b="1" dirty="0">
                  <a:solidFill>
                    <a:schemeClr val="accent3">
                      <a:lumMod val="50000"/>
                    </a:schemeClr>
                  </a:solidFill>
                  <a:latin typeface="Franklin Gothic Book" panose="020B0503020102020204" pitchFamily="34" charset="0"/>
                </a:rPr>
                <a:t>ВСЕ ПРОПИСНЫЕ</a:t>
              </a:r>
            </a:p>
          </p:txBody>
        </p:sp>
      </p:grpSp>
      <p:grpSp>
        <p:nvGrpSpPr>
          <p:cNvPr id="29" name="Группа 28"/>
          <p:cNvGrpSpPr/>
          <p:nvPr/>
        </p:nvGrpSpPr>
        <p:grpSpPr>
          <a:xfrm>
            <a:off x="10141063" y="8824189"/>
            <a:ext cx="3024339" cy="2786339"/>
            <a:chOff x="19140137" y="1529407"/>
            <a:chExt cx="2304258" cy="2390768"/>
          </a:xfrm>
        </p:grpSpPr>
        <p:sp>
          <p:nvSpPr>
            <p:cNvPr id="30" name="Прямоугольная выноска 29"/>
            <p:cNvSpPr/>
            <p:nvPr/>
          </p:nvSpPr>
          <p:spPr>
            <a:xfrm>
              <a:off x="19140137" y="1529407"/>
              <a:ext cx="1923250" cy="2390768"/>
            </a:xfrm>
            <a:prstGeom prst="wedgeRectCallout">
              <a:avLst>
                <a:gd name="adj1" fmla="val -69551"/>
                <a:gd name="adj2" fmla="val -32884"/>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TextBox 30"/>
            <p:cNvSpPr txBox="1"/>
            <p:nvPr/>
          </p:nvSpPr>
          <p:spPr>
            <a:xfrm>
              <a:off x="19356163" y="1745432"/>
              <a:ext cx="2088232" cy="1980616"/>
            </a:xfrm>
            <a:prstGeom prst="rect">
              <a:avLst/>
            </a:prstGeom>
            <a:noFill/>
          </p:spPr>
          <p:txBody>
            <a:bodyPr wrap="square" rtlCol="0">
              <a:spAutoFit/>
            </a:bodyPr>
            <a:lstStyle/>
            <a:p>
              <a:r>
                <a:rPr lang="ru-RU" sz="2400" i="1" dirty="0" smtClean="0">
                  <a:solidFill>
                    <a:schemeClr val="accent3">
                      <a:lumMod val="50000"/>
                    </a:schemeClr>
                  </a:solidFill>
                  <a:latin typeface="Franklin Gothic Book" panose="020B0503020102020204" pitchFamily="34" charset="0"/>
                </a:rPr>
                <a:t>Шрифт:</a:t>
              </a:r>
            </a:p>
            <a:p>
              <a:r>
                <a:rPr lang="en-US" sz="2400" b="1" dirty="0" smtClean="0">
                  <a:solidFill>
                    <a:schemeClr val="accent3">
                      <a:lumMod val="50000"/>
                    </a:schemeClr>
                  </a:solidFill>
                  <a:latin typeface="Franklin Gothic Book" panose="020B0503020102020204" pitchFamily="34" charset="0"/>
                </a:rPr>
                <a:t>Franklin</a:t>
              </a:r>
            </a:p>
            <a:p>
              <a:r>
                <a:rPr lang="en-US" sz="2400" b="1" dirty="0" smtClean="0">
                  <a:solidFill>
                    <a:schemeClr val="accent3">
                      <a:lumMod val="50000"/>
                    </a:schemeClr>
                  </a:solidFill>
                  <a:latin typeface="Franklin Gothic Book" panose="020B0503020102020204" pitchFamily="34" charset="0"/>
                </a:rPr>
                <a:t>Gothic Book</a:t>
              </a:r>
            </a:p>
            <a:p>
              <a:r>
                <a:rPr lang="ru-RU" sz="2400" i="1" dirty="0" smtClean="0">
                  <a:solidFill>
                    <a:schemeClr val="accent3">
                      <a:lumMod val="50000"/>
                    </a:schemeClr>
                  </a:solidFill>
                  <a:latin typeface="Franklin Gothic Book" panose="020B0503020102020204" pitchFamily="34" charset="0"/>
                </a:rPr>
                <a:t>Кегль: </a:t>
              </a:r>
              <a:r>
                <a:rPr lang="ru-RU" sz="2400" b="1" dirty="0" smtClean="0">
                  <a:solidFill>
                    <a:schemeClr val="accent3">
                      <a:lumMod val="50000"/>
                    </a:schemeClr>
                  </a:solidFill>
                  <a:latin typeface="Franklin Gothic Book" panose="020B0503020102020204" pitchFamily="34" charset="0"/>
                </a:rPr>
                <a:t>32</a:t>
              </a:r>
            </a:p>
            <a:p>
              <a:r>
                <a:rPr lang="ru-RU" sz="2400" i="1" dirty="0" smtClean="0">
                  <a:solidFill>
                    <a:schemeClr val="accent3">
                      <a:lumMod val="50000"/>
                    </a:schemeClr>
                  </a:solidFill>
                  <a:latin typeface="Franklin Gothic Book" panose="020B0503020102020204" pitchFamily="34" charset="0"/>
                </a:rPr>
                <a:t>Начертание:</a:t>
              </a:r>
            </a:p>
            <a:p>
              <a:r>
                <a:rPr lang="ru-RU" sz="2400" b="1" dirty="0" smtClean="0">
                  <a:solidFill>
                    <a:schemeClr val="accent3">
                      <a:lumMod val="50000"/>
                    </a:schemeClr>
                  </a:solidFill>
                  <a:latin typeface="Franklin Gothic Book" panose="020B0503020102020204" pitchFamily="34" charset="0"/>
                </a:rPr>
                <a:t>Полужирный</a:t>
              </a:r>
              <a:endParaRPr lang="ru-RU" sz="2400" b="1" dirty="0">
                <a:solidFill>
                  <a:schemeClr val="accent3">
                    <a:lumMod val="50000"/>
                  </a:schemeClr>
                </a:solidFill>
                <a:latin typeface="Franklin Gothic Book" panose="020B0503020102020204" pitchFamily="34" charset="0"/>
              </a:endParaRPr>
            </a:p>
          </p:txBody>
        </p:sp>
      </p:grpSp>
      <p:grpSp>
        <p:nvGrpSpPr>
          <p:cNvPr id="32" name="Группа 31"/>
          <p:cNvGrpSpPr/>
          <p:nvPr/>
        </p:nvGrpSpPr>
        <p:grpSpPr>
          <a:xfrm>
            <a:off x="15490656" y="9225236"/>
            <a:ext cx="3145425" cy="2433746"/>
            <a:chOff x="19140135" y="1529408"/>
            <a:chExt cx="2396514" cy="2088232"/>
          </a:xfrm>
        </p:grpSpPr>
        <p:sp>
          <p:nvSpPr>
            <p:cNvPr id="33" name="Прямоугольная выноска 32"/>
            <p:cNvSpPr/>
            <p:nvPr/>
          </p:nvSpPr>
          <p:spPr>
            <a:xfrm>
              <a:off x="19140135" y="1529408"/>
              <a:ext cx="2396514" cy="2088232"/>
            </a:xfrm>
            <a:prstGeom prst="wedgeRectCallout">
              <a:avLst>
                <a:gd name="adj1" fmla="val -67795"/>
                <a:gd name="adj2" fmla="val 8267"/>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TextBox 33"/>
            <p:cNvSpPr txBox="1"/>
            <p:nvPr/>
          </p:nvSpPr>
          <p:spPr>
            <a:xfrm>
              <a:off x="19356163" y="1745432"/>
              <a:ext cx="2088232" cy="1663717"/>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Линию можно смещать, но текст при этом должен иметь достаточно пространства.</a:t>
              </a:r>
              <a:endParaRPr lang="ru-RU" sz="2400" dirty="0">
                <a:solidFill>
                  <a:schemeClr val="accent3">
                    <a:lumMod val="50000"/>
                  </a:schemeClr>
                </a:solidFill>
                <a:latin typeface="Franklin Gothic Book" panose="020B0503020102020204" pitchFamily="34" charset="0"/>
              </a:endParaRPr>
            </a:p>
          </p:txBody>
        </p:sp>
      </p:grpSp>
      <p:grpSp>
        <p:nvGrpSpPr>
          <p:cNvPr id="36" name="Группа 35"/>
          <p:cNvGrpSpPr/>
          <p:nvPr/>
        </p:nvGrpSpPr>
        <p:grpSpPr>
          <a:xfrm>
            <a:off x="20004232" y="881064"/>
            <a:ext cx="3732066" cy="2880592"/>
            <a:chOff x="19270865" y="1529408"/>
            <a:chExt cx="2171385" cy="2471442"/>
          </a:xfrm>
        </p:grpSpPr>
        <p:sp>
          <p:nvSpPr>
            <p:cNvPr id="37" name="Прямоугольная выноска 36"/>
            <p:cNvSpPr/>
            <p:nvPr/>
          </p:nvSpPr>
          <p:spPr>
            <a:xfrm>
              <a:off x="19270865" y="1529408"/>
              <a:ext cx="2160240" cy="2471442"/>
            </a:xfrm>
            <a:prstGeom prst="wedgeRectCallout">
              <a:avLst>
                <a:gd name="adj1" fmla="val -62981"/>
                <a:gd name="adj2" fmla="val 33315"/>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TextBox 37"/>
            <p:cNvSpPr txBox="1"/>
            <p:nvPr/>
          </p:nvSpPr>
          <p:spPr>
            <a:xfrm>
              <a:off x="19486891" y="1745432"/>
              <a:ext cx="1955359" cy="1980457"/>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Фотографию следует подбирать так, чтобы она покрывала всю поверхность слайда, оставаясь достаточно качественной.</a:t>
              </a:r>
              <a:endParaRPr lang="ru-RU" sz="2400" dirty="0">
                <a:solidFill>
                  <a:schemeClr val="accent3">
                    <a:lumMod val="50000"/>
                  </a:schemeClr>
                </a:solidFill>
                <a:latin typeface="Franklin Gothic Book" panose="020B05030201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Рисунок 11"/>
          <p:cNvPicPr>
            <a:picLocks noChangeAspect="1"/>
          </p:cNvPicPr>
          <p:nvPr/>
        </p:nvPicPr>
        <p:blipFill rotWithShape="1">
          <a:blip r:embed="rId2">
            <a:extLst>
              <a:ext uri="{28A0092B-C50C-407E-A947-70E740481C1C}">
                <a14:useLocalDpi xmlns:a14="http://schemas.microsoft.com/office/drawing/2010/main" val="0"/>
              </a:ext>
            </a:extLst>
          </a:blip>
          <a:srcRect l="10467" t="1468" r="132" b="24244"/>
          <a:stretch/>
        </p:blipFill>
        <p:spPr>
          <a:xfrm>
            <a:off x="1" y="1"/>
            <a:ext cx="24754535" cy="13715999"/>
          </a:xfrm>
          <a:prstGeom prst="rect">
            <a:avLst/>
          </a:prstGeom>
        </p:spPr>
      </p:pic>
      <p:sp>
        <p:nvSpPr>
          <p:cNvPr id="13" name="Прямоугольник 12"/>
          <p:cNvSpPr/>
          <p:nvPr/>
        </p:nvSpPr>
        <p:spPr>
          <a:xfrm>
            <a:off x="11291267" y="0"/>
            <a:ext cx="13451508" cy="1371599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3893" dirty="0"/>
          </a:p>
        </p:txBody>
      </p:sp>
      <p:grpSp>
        <p:nvGrpSpPr>
          <p:cNvPr id="14" name="Группа 13"/>
          <p:cNvGrpSpPr/>
          <p:nvPr/>
        </p:nvGrpSpPr>
        <p:grpSpPr>
          <a:xfrm>
            <a:off x="14027882" y="9954618"/>
            <a:ext cx="4824535" cy="2520006"/>
            <a:chOff x="19306037" y="1529408"/>
            <a:chExt cx="2356326" cy="2972753"/>
          </a:xfrm>
        </p:grpSpPr>
        <p:sp>
          <p:nvSpPr>
            <p:cNvPr id="15" name="Прямоугольная выноска 14"/>
            <p:cNvSpPr/>
            <p:nvPr/>
          </p:nvSpPr>
          <p:spPr>
            <a:xfrm>
              <a:off x="19306037" y="1529408"/>
              <a:ext cx="2356326" cy="2972753"/>
            </a:xfrm>
            <a:prstGeom prst="wedgeRectCallout">
              <a:avLst>
                <a:gd name="adj1" fmla="val 33801"/>
                <a:gd name="adj2" fmla="val -71174"/>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TextBox 15"/>
            <p:cNvSpPr txBox="1"/>
            <p:nvPr/>
          </p:nvSpPr>
          <p:spPr>
            <a:xfrm>
              <a:off x="19486891" y="1869188"/>
              <a:ext cx="2069964" cy="2287353"/>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Для окрашивания пунктов в списке выделите кликните правой кнопкой мыши и выберете: </a:t>
              </a:r>
              <a:r>
                <a:rPr lang="ru-RU" sz="2400" b="1" dirty="0" smtClean="0">
                  <a:solidFill>
                    <a:schemeClr val="accent3">
                      <a:lumMod val="50000"/>
                    </a:schemeClr>
                  </a:solidFill>
                  <a:latin typeface="Franklin Gothic Book" panose="020B0503020102020204" pitchFamily="34" charset="0"/>
                </a:rPr>
                <a:t>Маркеры </a:t>
              </a:r>
              <a:r>
                <a:rPr lang="en-US" sz="2400" b="1" dirty="0" smtClean="0">
                  <a:solidFill>
                    <a:schemeClr val="accent3">
                      <a:lumMod val="50000"/>
                    </a:schemeClr>
                  </a:solidFill>
                  <a:latin typeface="Franklin Gothic Book" panose="020B0503020102020204" pitchFamily="34" charset="0"/>
                </a:rPr>
                <a:t>/</a:t>
              </a:r>
              <a:r>
                <a:rPr lang="ru-RU" sz="2400" b="1" dirty="0" smtClean="0">
                  <a:solidFill>
                    <a:schemeClr val="accent3">
                      <a:lumMod val="50000"/>
                    </a:schemeClr>
                  </a:solidFill>
                  <a:latin typeface="Franklin Gothic Book" panose="020B0503020102020204" pitchFamily="34" charset="0"/>
                </a:rPr>
                <a:t> </a:t>
              </a:r>
            </a:p>
            <a:p>
              <a:r>
                <a:rPr lang="ru-RU" sz="2400" b="1" dirty="0" smtClean="0">
                  <a:solidFill>
                    <a:schemeClr val="accent3">
                      <a:lumMod val="50000"/>
                    </a:schemeClr>
                  </a:solidFill>
                  <a:latin typeface="Franklin Gothic Book" panose="020B0503020102020204" pitchFamily="34" charset="0"/>
                </a:rPr>
                <a:t>Список </a:t>
              </a:r>
              <a:r>
                <a:rPr lang="en-US" sz="2400" b="1" dirty="0" smtClean="0">
                  <a:solidFill>
                    <a:schemeClr val="accent3">
                      <a:lumMod val="50000"/>
                    </a:schemeClr>
                  </a:solidFill>
                  <a:latin typeface="Franklin Gothic Book" panose="020B0503020102020204" pitchFamily="34" charset="0"/>
                </a:rPr>
                <a:t>/ </a:t>
              </a:r>
              <a:r>
                <a:rPr lang="ru-RU" sz="2400" b="1" dirty="0" smtClean="0">
                  <a:solidFill>
                    <a:schemeClr val="accent3">
                      <a:lumMod val="50000"/>
                    </a:schemeClr>
                  </a:solidFill>
                  <a:latin typeface="Franklin Gothic Book" panose="020B0503020102020204" pitchFamily="34" charset="0"/>
                </a:rPr>
                <a:t>Цвет.</a:t>
              </a:r>
              <a:endParaRPr lang="ru-RU" sz="2400" b="1" dirty="0">
                <a:solidFill>
                  <a:schemeClr val="accent3">
                    <a:lumMod val="50000"/>
                  </a:schemeClr>
                </a:solidFill>
                <a:latin typeface="Franklin Gothic Book" panose="020B0503020102020204" pitchFamily="34" charset="0"/>
              </a:endParaRPr>
            </a:p>
          </p:txBody>
        </p:sp>
      </p:grpSp>
      <p:grpSp>
        <p:nvGrpSpPr>
          <p:cNvPr id="17" name="Группа 16"/>
          <p:cNvGrpSpPr/>
          <p:nvPr/>
        </p:nvGrpSpPr>
        <p:grpSpPr>
          <a:xfrm>
            <a:off x="7186811" y="881336"/>
            <a:ext cx="3121595" cy="2166664"/>
            <a:chOff x="19306037" y="1529408"/>
            <a:chExt cx="1524602" cy="2555928"/>
          </a:xfrm>
        </p:grpSpPr>
        <p:sp>
          <p:nvSpPr>
            <p:cNvPr id="18" name="Прямоугольная выноска 17"/>
            <p:cNvSpPr/>
            <p:nvPr/>
          </p:nvSpPr>
          <p:spPr>
            <a:xfrm>
              <a:off x="19306037" y="1529408"/>
              <a:ext cx="1524602" cy="2555928"/>
            </a:xfrm>
            <a:prstGeom prst="wedgeRectCallout">
              <a:avLst>
                <a:gd name="adj1" fmla="val -66313"/>
                <a:gd name="adj2" fmla="val -33475"/>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TextBox 18"/>
            <p:cNvSpPr txBox="1"/>
            <p:nvPr/>
          </p:nvSpPr>
          <p:spPr>
            <a:xfrm>
              <a:off x="19486891" y="1869188"/>
              <a:ext cx="1273410" cy="1851667"/>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В данном случае можно писать заголовок в 3 строки.</a:t>
              </a:r>
              <a:endParaRPr lang="ru-RU" sz="2400" b="1" dirty="0">
                <a:solidFill>
                  <a:schemeClr val="accent3">
                    <a:lumMod val="50000"/>
                  </a:schemeClr>
                </a:solidFill>
                <a:latin typeface="Franklin Gothic Book" panose="020B0503020102020204" pitchFamily="34" charset="0"/>
              </a:endParaRPr>
            </a:p>
          </p:txBody>
        </p:sp>
      </p:grpSp>
      <p:grpSp>
        <p:nvGrpSpPr>
          <p:cNvPr id="20" name="Группа 19"/>
          <p:cNvGrpSpPr/>
          <p:nvPr/>
        </p:nvGrpSpPr>
        <p:grpSpPr>
          <a:xfrm>
            <a:off x="1047764" y="3977680"/>
            <a:ext cx="2754679" cy="3600400"/>
            <a:chOff x="19306037" y="1529407"/>
            <a:chExt cx="1345398" cy="4247247"/>
          </a:xfrm>
        </p:grpSpPr>
        <p:sp>
          <p:nvSpPr>
            <p:cNvPr id="21" name="Прямоугольная выноска 20"/>
            <p:cNvSpPr/>
            <p:nvPr/>
          </p:nvSpPr>
          <p:spPr>
            <a:xfrm>
              <a:off x="19306037" y="1529407"/>
              <a:ext cx="1345398" cy="4247247"/>
            </a:xfrm>
            <a:prstGeom prst="wedgeRectCallout">
              <a:avLst>
                <a:gd name="adj1" fmla="val -8337"/>
                <a:gd name="adj2" fmla="val -68621"/>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TextBox 21"/>
            <p:cNvSpPr txBox="1"/>
            <p:nvPr/>
          </p:nvSpPr>
          <p:spPr>
            <a:xfrm>
              <a:off x="19486891" y="1869187"/>
              <a:ext cx="1059037" cy="3594409"/>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Фотография должна быть контрастной по отношению к заголовку (как минимум под самим заголовком).</a:t>
              </a:r>
              <a:endParaRPr lang="ru-RU" sz="2400" b="1" dirty="0">
                <a:solidFill>
                  <a:schemeClr val="accent3">
                    <a:lumMod val="50000"/>
                  </a:schemeClr>
                </a:solidFill>
                <a:latin typeface="Franklin Gothic Book" panose="020B0503020102020204" pitchFamily="34" charset="0"/>
              </a:endParaRPr>
            </a:p>
          </p:txBody>
        </p:sp>
      </p:grpSp>
      <p:grpSp>
        <p:nvGrpSpPr>
          <p:cNvPr id="23" name="Группа 22"/>
          <p:cNvGrpSpPr/>
          <p:nvPr/>
        </p:nvGrpSpPr>
        <p:grpSpPr>
          <a:xfrm>
            <a:off x="1059875" y="9507313"/>
            <a:ext cx="5160745" cy="2880320"/>
            <a:chOff x="19306037" y="1529408"/>
            <a:chExt cx="2520532" cy="3397801"/>
          </a:xfrm>
        </p:grpSpPr>
        <p:sp>
          <p:nvSpPr>
            <p:cNvPr id="24" name="Прямоугольная выноска 23"/>
            <p:cNvSpPr/>
            <p:nvPr/>
          </p:nvSpPr>
          <p:spPr>
            <a:xfrm>
              <a:off x="19306037" y="1529408"/>
              <a:ext cx="2520532" cy="3397801"/>
            </a:xfrm>
            <a:prstGeom prst="wedgeRectCallout">
              <a:avLst>
                <a:gd name="adj1" fmla="val -33263"/>
                <a:gd name="adj2" fmla="val 65670"/>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TextBox 24"/>
            <p:cNvSpPr txBox="1"/>
            <p:nvPr/>
          </p:nvSpPr>
          <p:spPr>
            <a:xfrm>
              <a:off x="19486891" y="1869188"/>
              <a:ext cx="2234173" cy="2723038"/>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Контент не должен выходить за пограничные направляющие. </a:t>
              </a:r>
            </a:p>
            <a:p>
              <a:r>
                <a:rPr lang="ru-RU" sz="2400" b="1" dirty="0" smtClean="0">
                  <a:solidFill>
                    <a:schemeClr val="accent3">
                      <a:lumMod val="50000"/>
                    </a:schemeClr>
                  </a:solidFill>
                  <a:latin typeface="Franklin Gothic Book" panose="020B0503020102020204" pitchFamily="34" charset="0"/>
                </a:rPr>
                <a:t>(Сетка и направляющие </a:t>
              </a:r>
              <a:r>
                <a:rPr lang="en-US" sz="2400" b="1" dirty="0" smtClean="0">
                  <a:solidFill>
                    <a:schemeClr val="accent3">
                      <a:lumMod val="50000"/>
                    </a:schemeClr>
                  </a:solidFill>
                  <a:latin typeface="Franklin Gothic Book" panose="020B0503020102020204" pitchFamily="34" charset="0"/>
                </a:rPr>
                <a:t>/</a:t>
              </a:r>
              <a:r>
                <a:rPr lang="ru-RU" sz="2400" b="1" dirty="0" smtClean="0">
                  <a:solidFill>
                    <a:schemeClr val="accent3">
                      <a:lumMod val="50000"/>
                    </a:schemeClr>
                  </a:solidFill>
                  <a:latin typeface="Franklin Gothic Book" panose="020B0503020102020204" pitchFamily="34" charset="0"/>
                </a:rPr>
                <a:t> Направляющие). </a:t>
              </a:r>
              <a:r>
                <a:rPr lang="ru-RU" sz="2400" dirty="0" smtClean="0">
                  <a:solidFill>
                    <a:schemeClr val="accent3">
                      <a:lumMod val="50000"/>
                    </a:schemeClr>
                  </a:solidFill>
                  <a:latin typeface="Franklin Gothic Book" panose="020B0503020102020204" pitchFamily="34" charset="0"/>
                </a:rPr>
                <a:t>Исключения: фоновая фотография и подложка с прозрачностью под текст.</a:t>
              </a:r>
              <a:endParaRPr lang="ru-RU" sz="2400" dirty="0">
                <a:solidFill>
                  <a:schemeClr val="accent3">
                    <a:lumMod val="50000"/>
                  </a:schemeClr>
                </a:solidFill>
                <a:latin typeface="Franklin Gothic Book" panose="020B0503020102020204" pitchFamily="34" charset="0"/>
              </a:endParaRPr>
            </a:p>
          </p:txBody>
        </p:sp>
      </p:grpSp>
      <p:grpSp>
        <p:nvGrpSpPr>
          <p:cNvPr id="26" name="Группа 25"/>
          <p:cNvGrpSpPr/>
          <p:nvPr/>
        </p:nvGrpSpPr>
        <p:grpSpPr>
          <a:xfrm>
            <a:off x="8338939" y="9594304"/>
            <a:ext cx="4824535" cy="2880320"/>
            <a:chOff x="19306037" y="1529408"/>
            <a:chExt cx="2356326" cy="3397801"/>
          </a:xfrm>
        </p:grpSpPr>
        <p:sp>
          <p:nvSpPr>
            <p:cNvPr id="27" name="Прямоугольная выноска 26"/>
            <p:cNvSpPr/>
            <p:nvPr/>
          </p:nvSpPr>
          <p:spPr>
            <a:xfrm>
              <a:off x="19306037" y="1529408"/>
              <a:ext cx="2356326" cy="3397801"/>
            </a:xfrm>
            <a:prstGeom prst="wedgeRectCallout">
              <a:avLst>
                <a:gd name="adj1" fmla="val 33332"/>
                <a:gd name="adj2" fmla="val -69914"/>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TextBox 27"/>
            <p:cNvSpPr txBox="1"/>
            <p:nvPr/>
          </p:nvSpPr>
          <p:spPr>
            <a:xfrm>
              <a:off x="19486891" y="1869188"/>
              <a:ext cx="2069964" cy="2718241"/>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Для выравнивания объектов пользуйтесь направляющими. Кликните правой кнопкой мыши и выберете: </a:t>
              </a:r>
            </a:p>
            <a:p>
              <a:r>
                <a:rPr lang="ru-RU" sz="2400" b="1" dirty="0" smtClean="0">
                  <a:solidFill>
                    <a:schemeClr val="accent3">
                      <a:lumMod val="50000"/>
                    </a:schemeClr>
                  </a:solidFill>
                  <a:latin typeface="Franklin Gothic Book" panose="020B0503020102020204" pitchFamily="34" charset="0"/>
                </a:rPr>
                <a:t>Сетка и направляющие </a:t>
              </a:r>
              <a:r>
                <a:rPr lang="en-US" sz="2400" b="1" dirty="0" smtClean="0">
                  <a:solidFill>
                    <a:schemeClr val="accent3">
                      <a:lumMod val="50000"/>
                    </a:schemeClr>
                  </a:solidFill>
                  <a:latin typeface="Franklin Gothic Book" panose="020B0503020102020204" pitchFamily="34" charset="0"/>
                </a:rPr>
                <a:t>/</a:t>
              </a:r>
              <a:r>
                <a:rPr lang="ru-RU" sz="2400" b="1" dirty="0" smtClean="0">
                  <a:solidFill>
                    <a:schemeClr val="accent3">
                      <a:lumMod val="50000"/>
                    </a:schemeClr>
                  </a:solidFill>
                  <a:latin typeface="Franklin Gothic Book" panose="020B0503020102020204" pitchFamily="34" charset="0"/>
                </a:rPr>
                <a:t> Направляющие.</a:t>
              </a:r>
              <a:endParaRPr lang="ru-RU" sz="2400" b="1" dirty="0">
                <a:solidFill>
                  <a:schemeClr val="accent3">
                    <a:lumMod val="50000"/>
                  </a:schemeClr>
                </a:solidFill>
                <a:latin typeface="Franklin Gothic Book" panose="020B0503020102020204" pitchFamily="34" charset="0"/>
              </a:endParaRPr>
            </a:p>
          </p:txBody>
        </p:sp>
      </p:grpSp>
      <p:sp>
        <p:nvSpPr>
          <p:cNvPr id="2" name="Заголовок 1"/>
          <p:cNvSpPr>
            <a:spLocks noGrp="1"/>
          </p:cNvSpPr>
          <p:nvPr>
            <p:ph type="title"/>
          </p:nvPr>
        </p:nvSpPr>
        <p:spPr/>
        <p:txBody>
          <a:bodyPr/>
          <a:lstStyle/>
          <a:p>
            <a:r>
              <a:rPr lang="en-US" dirty="0">
                <a:solidFill>
                  <a:schemeClr val="bg1"/>
                </a:solidFill>
              </a:rPr>
              <a:t>RANDOM </a:t>
            </a:r>
            <a:br>
              <a:rPr lang="en-US" dirty="0">
                <a:solidFill>
                  <a:schemeClr val="bg1"/>
                </a:solidFill>
              </a:rPr>
            </a:br>
            <a:r>
              <a:rPr lang="en-US" dirty="0" smtClean="0">
                <a:solidFill>
                  <a:schemeClr val="bg1"/>
                </a:solidFill>
              </a:rPr>
              <a:t>TITLE</a:t>
            </a:r>
            <a:endParaRPr lang="ru-RU" dirty="0">
              <a:solidFill>
                <a:schemeClr val="bg1"/>
              </a:solidFill>
            </a:endParaRPr>
          </a:p>
        </p:txBody>
      </p:sp>
      <p:sp>
        <p:nvSpPr>
          <p:cNvPr id="4" name="Номер слайда 3"/>
          <p:cNvSpPr>
            <a:spLocks noGrp="1"/>
          </p:cNvSpPr>
          <p:nvPr>
            <p:ph type="sldNum" idx="12"/>
          </p:nvPr>
        </p:nvSpPr>
        <p:spPr/>
        <p:txBody>
          <a:bodyPr/>
          <a:lstStyle/>
          <a:p>
            <a:fld id="{00000000-1234-1234-1234-123412341234}" type="slidenum">
              <a:rPr lang="ru-RU" smtClean="0"/>
              <a:pPr/>
              <a:t>8</a:t>
            </a:fld>
            <a:endParaRPr lang="ru-RU" dirty="0"/>
          </a:p>
        </p:txBody>
      </p:sp>
      <p:sp>
        <p:nvSpPr>
          <p:cNvPr id="5" name="Текст 4"/>
          <p:cNvSpPr>
            <a:spLocks noGrp="1"/>
          </p:cNvSpPr>
          <p:nvPr>
            <p:ph type="body" idx="13"/>
          </p:nvPr>
        </p:nvSpPr>
        <p:spPr/>
        <p:txBody>
          <a:bodyPr/>
          <a:lstStyle/>
          <a:p>
            <a:pPr>
              <a:spcAft>
                <a:spcPts val="800"/>
              </a:spcAft>
              <a:buClrTx/>
              <a:buSzTx/>
            </a:pPr>
            <a:r>
              <a:rPr lang="en-US" b="1" spc="13" dirty="0">
                <a:solidFill>
                  <a:srgbClr val="7C7C7C">
                    <a:lumMod val="50000"/>
                  </a:srgbClr>
                </a:solidFill>
                <a:latin typeface="Arial Black"/>
                <a:cs typeface="Segoe UI" panose="020B0502040204020203" pitchFamily="34" charset="0"/>
              </a:rPr>
              <a:t>RANDOM</a:t>
            </a:r>
          </a:p>
          <a:p>
            <a:pPr>
              <a:spcAft>
                <a:spcPts val="800"/>
              </a:spcAft>
              <a:buClrTx/>
              <a:buSzTx/>
            </a:pPr>
            <a:r>
              <a:rPr lang="en-US" b="1" spc="13" dirty="0">
                <a:solidFill>
                  <a:srgbClr val="7C7C7C">
                    <a:lumMod val="50000"/>
                  </a:srgbClr>
                </a:solidFill>
                <a:latin typeface="Arial Black"/>
                <a:cs typeface="Segoe UI" panose="020B0502040204020203" pitchFamily="34" charset="0"/>
              </a:rPr>
              <a:t>SUBTITLE</a:t>
            </a:r>
          </a:p>
          <a:p>
            <a:r>
              <a:rPr lang="en-US" dirty="0"/>
              <a:t>Random text, random text, random text, random text, random text, random text, random text, random text, random text, random text, random text, random text, random text.</a:t>
            </a:r>
          </a:p>
          <a:p>
            <a:endParaRPr lang="ru-RU" dirty="0"/>
          </a:p>
        </p:txBody>
      </p:sp>
      <p:sp>
        <p:nvSpPr>
          <p:cNvPr id="7" name="Текст 6"/>
          <p:cNvSpPr>
            <a:spLocks noGrp="1"/>
          </p:cNvSpPr>
          <p:nvPr>
            <p:ph type="body" idx="15"/>
          </p:nvPr>
        </p:nvSpPr>
        <p:spPr/>
        <p:txBody>
          <a:bodyPr/>
          <a:lstStyle/>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RANDOM</a:t>
            </a:r>
          </a:p>
          <a:p>
            <a:pPr lvl="0">
              <a:spcAft>
                <a:spcPts val="800"/>
              </a:spcAft>
              <a:buClr>
                <a:srgbClr val="525252"/>
              </a:buClr>
            </a:pPr>
            <a:r>
              <a:rPr lang="en-US" b="1" spc="13" dirty="0">
                <a:solidFill>
                  <a:srgbClr val="7C7C7C">
                    <a:lumMod val="50000"/>
                  </a:srgbClr>
                </a:solidFill>
                <a:latin typeface="Arial Black"/>
                <a:cs typeface="Segoe UI" panose="020B0502040204020203" pitchFamily="34" charset="0"/>
              </a:rPr>
              <a:t>SUBTITLE</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 </a:t>
            </a:r>
          </a:p>
          <a:p>
            <a:pPr marL="457200" lvl="0" indent="-457200">
              <a:spcAft>
                <a:spcPts val="800"/>
              </a:spcAft>
              <a:buClr>
                <a:srgbClr val="0072BC"/>
              </a:buClr>
              <a:buFont typeface="Arial" panose="020B0604020202020204" pitchFamily="34" charset="0"/>
              <a:buChar char="•"/>
            </a:pPr>
            <a:r>
              <a:rPr lang="en-US" dirty="0">
                <a:solidFill>
                  <a:srgbClr val="525252"/>
                </a:solidFill>
              </a:rPr>
              <a:t>Random item.</a:t>
            </a:r>
          </a:p>
          <a:p>
            <a:pPr lvl="0">
              <a:buClr>
                <a:srgbClr val="525252"/>
              </a:buClr>
            </a:pPr>
            <a:endParaRPr lang="ru-RU" dirty="0">
              <a:solidFill>
                <a:srgbClr val="525252"/>
              </a:solidFill>
            </a:endParaRPr>
          </a:p>
          <a:p>
            <a:endParaRPr lang="ru-RU" dirty="0"/>
          </a:p>
        </p:txBody>
      </p:sp>
      <p:sp>
        <p:nvSpPr>
          <p:cNvPr id="11" name="Текст 4"/>
          <p:cNvSpPr txBox="1">
            <a:spLocks/>
          </p:cNvSpPr>
          <p:nvPr/>
        </p:nvSpPr>
        <p:spPr>
          <a:xfrm>
            <a:off x="12262420" y="704070"/>
            <a:ext cx="11473880" cy="2736303"/>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r>
              <a:rPr lang="en-US" dirty="0" smtClean="0"/>
              <a:t>Random </a:t>
            </a:r>
            <a:r>
              <a:rPr lang="en-US" dirty="0"/>
              <a:t>text, random text, random text, random text, random text, random text, random text, random text, random text, random text, random text, random text, random text.</a:t>
            </a:r>
          </a:p>
          <a:p>
            <a:endParaRPr lang="ru-RU" dirty="0"/>
          </a:p>
        </p:txBody>
      </p:sp>
    </p:spTree>
    <p:extLst>
      <p:ext uri="{BB962C8B-B14F-4D97-AF65-F5344CB8AC3E}">
        <p14:creationId xmlns:p14="http://schemas.microsoft.com/office/powerpoint/2010/main" val="3390007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45" name="Заголовок 1"/>
          <p:cNvSpPr>
            <a:spLocks noGrp="1"/>
          </p:cNvSpPr>
          <p:nvPr>
            <p:ph type="title"/>
          </p:nvPr>
        </p:nvSpPr>
        <p:spPr>
          <a:xfrm>
            <a:off x="883251" y="560160"/>
            <a:ext cx="23093252" cy="2952328"/>
          </a:xfrm>
        </p:spPr>
        <p:txBody>
          <a:bodyPr/>
          <a:lstStyle/>
          <a:p>
            <a:r>
              <a:rPr lang="en-US" dirty="0"/>
              <a:t>RANDOM </a:t>
            </a:r>
            <a:br>
              <a:rPr lang="en-US" dirty="0"/>
            </a:br>
            <a:r>
              <a:rPr lang="en-US" dirty="0"/>
              <a:t>TITLE</a:t>
            </a:r>
            <a:r>
              <a:rPr lang="ru" sz="2400" dirty="0"/>
              <a:t/>
            </a:r>
            <a:br>
              <a:rPr lang="ru" sz="2400" dirty="0"/>
            </a:br>
            <a:endParaRPr lang="ru-RU" dirty="0"/>
          </a:p>
        </p:txBody>
      </p:sp>
      <p:sp>
        <p:nvSpPr>
          <p:cNvPr id="43" name="Текст 4"/>
          <p:cNvSpPr txBox="1">
            <a:spLocks/>
          </p:cNvSpPr>
          <p:nvPr/>
        </p:nvSpPr>
        <p:spPr>
          <a:xfrm>
            <a:off x="8574013" y="687231"/>
            <a:ext cx="7119574" cy="2930410"/>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Tx/>
              <a:buSzTx/>
            </a:pPr>
            <a:r>
              <a:rPr lang="en-US" b="1" spc="13" dirty="0" smtClean="0">
                <a:solidFill>
                  <a:schemeClr val="bg1">
                    <a:lumMod val="95000"/>
                  </a:schemeClr>
                </a:solidFill>
                <a:latin typeface="Arial Black"/>
                <a:cs typeface="Segoe UI" panose="020B0502040204020203" pitchFamily="34" charset="0"/>
              </a:rPr>
              <a:t>RANDOM</a:t>
            </a:r>
          </a:p>
          <a:p>
            <a:pPr>
              <a:spcAft>
                <a:spcPts val="800"/>
              </a:spcAft>
              <a:buClrTx/>
              <a:buSzTx/>
            </a:pPr>
            <a:r>
              <a:rPr lang="en-US" b="1" spc="13" dirty="0" smtClean="0">
                <a:solidFill>
                  <a:schemeClr val="bg1">
                    <a:lumMod val="95000"/>
                  </a:schemeClr>
                </a:solidFill>
                <a:latin typeface="Arial Black"/>
                <a:cs typeface="Segoe UI" panose="020B0502040204020203" pitchFamily="34" charset="0"/>
              </a:rPr>
              <a:t>SUBTITLE</a:t>
            </a:r>
          </a:p>
          <a:p>
            <a:pPr>
              <a:spcAft>
                <a:spcPts val="800"/>
              </a:spcAft>
              <a:buClrTx/>
              <a:buSzTx/>
            </a:pPr>
            <a:r>
              <a:rPr lang="en-US" dirty="0" smtClean="0">
                <a:solidFill>
                  <a:schemeClr val="bg1">
                    <a:lumMod val="95000"/>
                  </a:schemeClr>
                </a:solidFill>
                <a:latin typeface="Franklin Gothic Book" panose="020B0503020102020204" pitchFamily="34" charset="0"/>
              </a:rPr>
              <a:t>Random text, random text, random text, random text, random text, random text, random text.</a:t>
            </a:r>
            <a:endParaRPr lang="en-US" dirty="0">
              <a:solidFill>
                <a:schemeClr val="bg1">
                  <a:lumMod val="95000"/>
                </a:schemeClr>
              </a:solidFill>
              <a:latin typeface="Franklin Gothic Book" panose="020B0503020102020204" pitchFamily="34" charset="0"/>
            </a:endParaRPr>
          </a:p>
        </p:txBody>
      </p:sp>
      <p:sp>
        <p:nvSpPr>
          <p:cNvPr id="44" name="Текст 5"/>
          <p:cNvSpPr txBox="1">
            <a:spLocks/>
          </p:cNvSpPr>
          <p:nvPr/>
        </p:nvSpPr>
        <p:spPr>
          <a:xfrm>
            <a:off x="16224001" y="687231"/>
            <a:ext cx="7119574" cy="2930410"/>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Tx/>
              <a:buSzTx/>
            </a:pPr>
            <a:r>
              <a:rPr lang="en-US" b="1" spc="13" dirty="0" smtClean="0">
                <a:solidFill>
                  <a:schemeClr val="bg1">
                    <a:lumMod val="95000"/>
                  </a:schemeClr>
                </a:solidFill>
                <a:latin typeface="Arial Black"/>
                <a:cs typeface="Segoe UI" panose="020B0502040204020203" pitchFamily="34" charset="0"/>
              </a:rPr>
              <a:t>RANDOM</a:t>
            </a:r>
          </a:p>
          <a:p>
            <a:pPr>
              <a:spcAft>
                <a:spcPts val="800"/>
              </a:spcAft>
              <a:buClrTx/>
              <a:buSzTx/>
            </a:pPr>
            <a:r>
              <a:rPr lang="en-US" b="1" spc="13" dirty="0" smtClean="0">
                <a:solidFill>
                  <a:schemeClr val="bg1">
                    <a:lumMod val="95000"/>
                  </a:schemeClr>
                </a:solidFill>
                <a:latin typeface="Arial Black"/>
                <a:cs typeface="Segoe UI" panose="020B0502040204020203" pitchFamily="34" charset="0"/>
              </a:rPr>
              <a:t>SUBTITLE</a:t>
            </a:r>
          </a:p>
          <a:p>
            <a:pPr>
              <a:spcAft>
                <a:spcPts val="800"/>
              </a:spcAft>
              <a:buClrTx/>
              <a:buSzTx/>
            </a:pPr>
            <a:r>
              <a:rPr lang="en-US" dirty="0" smtClean="0">
                <a:solidFill>
                  <a:schemeClr val="bg1">
                    <a:lumMod val="95000"/>
                  </a:schemeClr>
                </a:solidFill>
                <a:latin typeface="Franklin Gothic Book" panose="020B0503020102020204" pitchFamily="34" charset="0"/>
              </a:rPr>
              <a:t>Random text, random text, random text, random text, random text, random text, random text.</a:t>
            </a:r>
            <a:endParaRPr lang="en-US" dirty="0">
              <a:solidFill>
                <a:schemeClr val="bg1">
                  <a:lumMod val="95000"/>
                </a:schemeClr>
              </a:solidFill>
              <a:latin typeface="Franklin Gothic Book" panose="020B0503020102020204" pitchFamily="34" charset="0"/>
            </a:endParaRPr>
          </a:p>
        </p:txBody>
      </p:sp>
      <p:sp>
        <p:nvSpPr>
          <p:cNvPr id="27" name="Текст 2"/>
          <p:cNvSpPr txBox="1">
            <a:spLocks/>
          </p:cNvSpPr>
          <p:nvPr/>
        </p:nvSpPr>
        <p:spPr>
          <a:xfrm>
            <a:off x="931333" y="8384105"/>
            <a:ext cx="7119574" cy="4594575"/>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r>
              <a:rPr lang="en-US" smtClean="0">
                <a:solidFill>
                  <a:schemeClr val="bg1">
                    <a:lumMod val="8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r>
              <a:rPr lang="en-US" spc="80" smtClean="0">
                <a:solidFill>
                  <a:schemeClr val="bg1">
                    <a:lumMod val="85000"/>
                  </a:schemeClr>
                </a:solidFill>
                <a:latin typeface="Franklin Gothic Book" panose="020B0503020102020204" pitchFamily="34" charset="0"/>
              </a:rPr>
              <a:t>, </a:t>
            </a:r>
            <a:r>
              <a:rPr lang="en-US" smtClean="0">
                <a:solidFill>
                  <a:schemeClr val="bg1">
                    <a:lumMod val="85000"/>
                  </a:schemeClr>
                </a:solidFill>
                <a:latin typeface="Franklin Gothic Book" panose="020B0503020102020204" pitchFamily="34" charset="0"/>
              </a:rPr>
              <a:t>random text, random text, random text, random text, random text</a:t>
            </a:r>
            <a:r>
              <a:rPr lang="ru-RU" spc="80" smtClean="0">
                <a:solidFill>
                  <a:schemeClr val="bg1">
                    <a:lumMod val="85000"/>
                  </a:schemeClr>
                </a:solidFill>
                <a:latin typeface="Franklin Gothic Book" panose="020B0503020102020204" pitchFamily="34" charset="0"/>
              </a:rPr>
              <a:t>,</a:t>
            </a:r>
            <a:r>
              <a:rPr lang="en-US" smtClean="0">
                <a:solidFill>
                  <a:schemeClr val="bg1">
                    <a:lumMod val="85000"/>
                  </a:schemeClr>
                </a:solidFill>
                <a:latin typeface="Franklin Gothic Book" panose="020B0503020102020204" pitchFamily="34" charset="0"/>
              </a:rPr>
              <a:t> random text, random text, random text, random text</a:t>
            </a:r>
            <a:r>
              <a:rPr lang="en-US" spc="80" smtClean="0">
                <a:solidFill>
                  <a:schemeClr val="bg1">
                    <a:lumMod val="85000"/>
                  </a:schemeClr>
                </a:solidFill>
                <a:latin typeface="Franklin Gothic Book" panose="020B0503020102020204" pitchFamily="34" charset="0"/>
              </a:rPr>
              <a:t>.</a:t>
            </a:r>
            <a:endParaRPr lang="en-US" smtClean="0">
              <a:solidFill>
                <a:schemeClr val="bg1">
                  <a:lumMod val="85000"/>
                </a:schemeClr>
              </a:solidFill>
              <a:latin typeface="Franklin Gothic Book" panose="020B0503020102020204" pitchFamily="34" charset="0"/>
            </a:endParaRPr>
          </a:p>
          <a:p>
            <a:endParaRPr lang="en-US" smtClean="0">
              <a:solidFill>
                <a:schemeClr val="bg1">
                  <a:lumMod val="85000"/>
                </a:schemeClr>
              </a:solidFill>
              <a:latin typeface="Franklin Gothic Book" panose="020B0503020102020204" pitchFamily="34" charset="0"/>
            </a:endParaRPr>
          </a:p>
          <a:p>
            <a:endParaRPr lang="ru-RU">
              <a:solidFill>
                <a:schemeClr val="bg1">
                  <a:lumMod val="85000"/>
                </a:schemeClr>
              </a:solidFill>
            </a:endParaRPr>
          </a:p>
        </p:txBody>
      </p:sp>
      <p:sp>
        <p:nvSpPr>
          <p:cNvPr id="30" name="Текст 4"/>
          <p:cNvSpPr txBox="1">
            <a:spLocks/>
          </p:cNvSpPr>
          <p:nvPr/>
        </p:nvSpPr>
        <p:spPr>
          <a:xfrm>
            <a:off x="8574013" y="8384105"/>
            <a:ext cx="7119574" cy="4594575"/>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Tx/>
              <a:buSzTx/>
            </a:pPr>
            <a:r>
              <a:rPr lang="en-US" b="1" spc="13" dirty="0" smtClean="0">
                <a:solidFill>
                  <a:schemeClr val="bg1">
                    <a:lumMod val="85000"/>
                  </a:schemeClr>
                </a:solidFill>
                <a:latin typeface="Arial Black"/>
                <a:cs typeface="Segoe UI" panose="020B0502040204020203" pitchFamily="34" charset="0"/>
              </a:rPr>
              <a:t>RANDOM</a:t>
            </a:r>
          </a:p>
          <a:p>
            <a:pPr>
              <a:spcAft>
                <a:spcPts val="800"/>
              </a:spcAft>
              <a:buClrTx/>
              <a:buSzTx/>
            </a:pPr>
            <a:r>
              <a:rPr lang="en-US" b="1" spc="13" dirty="0" smtClean="0">
                <a:solidFill>
                  <a:schemeClr val="bg1">
                    <a:lumMod val="85000"/>
                  </a:schemeClr>
                </a:solidFill>
                <a:latin typeface="Arial Black"/>
                <a:cs typeface="Segoe UI" panose="020B0502040204020203" pitchFamily="34" charset="0"/>
              </a:rPr>
              <a:t>SUBTITLE</a:t>
            </a:r>
          </a:p>
          <a:p>
            <a:pPr>
              <a:spcAft>
                <a:spcPts val="800"/>
              </a:spcAft>
              <a:buClrTx/>
              <a:buSzTx/>
            </a:pPr>
            <a:r>
              <a:rPr lang="en-US" dirty="0" smtClean="0">
                <a:solidFill>
                  <a:schemeClr val="bg1">
                    <a:lumMod val="8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endParaRPr lang="en-US" dirty="0">
              <a:solidFill>
                <a:schemeClr val="bg1">
                  <a:lumMod val="85000"/>
                </a:schemeClr>
              </a:solidFill>
              <a:latin typeface="Franklin Gothic Book" panose="020B0503020102020204" pitchFamily="34" charset="0"/>
            </a:endParaRPr>
          </a:p>
        </p:txBody>
      </p:sp>
      <p:sp>
        <p:nvSpPr>
          <p:cNvPr id="42" name="Текст 5"/>
          <p:cNvSpPr txBox="1">
            <a:spLocks/>
          </p:cNvSpPr>
          <p:nvPr/>
        </p:nvSpPr>
        <p:spPr>
          <a:xfrm>
            <a:off x="16224001" y="8384105"/>
            <a:ext cx="7119574" cy="4594575"/>
          </a:xfrm>
          <a:prstGeom prst="rect">
            <a:avLst/>
          </a:prstGeom>
          <a:noFill/>
          <a:ln>
            <a:noFill/>
          </a:ln>
        </p:spPr>
        <p:txBody>
          <a:bodyPr lIns="91425" tIns="91425" rIns="91425" bIns="91425" anchor="t" anchorCtr="0"/>
          <a:lstStyle>
            <a:defPPr marR="0" algn="l" rtl="0">
              <a:lnSpc>
                <a:spcPct val="100000"/>
              </a:lnSpc>
              <a:spcBef>
                <a:spcPts val="0"/>
              </a:spcBef>
              <a:spcAft>
                <a:spcPts val="0"/>
              </a:spcAft>
            </a:defPPr>
            <a:lvl1pPr marR="0" algn="l" rtl="0">
              <a:lnSpc>
                <a:spcPct val="100000"/>
              </a:lnSpc>
              <a:spcBef>
                <a:spcPts val="0"/>
              </a:spcBef>
              <a:spcAft>
                <a:spcPts val="1600"/>
              </a:spcAft>
              <a:buClr>
                <a:schemeClr val="dk2"/>
              </a:buClr>
              <a:buSzPct val="100000"/>
              <a:buNone/>
              <a:defRPr sz="3200" b="0" i="0" u="none" strike="noStrike" cap="none" spc="-5" baseline="0" dirty="0">
                <a:solidFill>
                  <a:schemeClr val="dk2"/>
                </a:solidFill>
                <a:latin typeface="+mn-lt"/>
                <a:ea typeface="Arial"/>
                <a:cs typeface="Arial"/>
                <a:sym typeface="Arial"/>
              </a:defRPr>
            </a:lvl1pPr>
            <a:lvl2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2pPr>
            <a:lvl3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3pPr>
            <a:lvl4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4pPr>
            <a:lvl5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5pPr>
            <a:lvl6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6pPr>
            <a:lvl7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7pPr>
            <a:lvl8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8pPr>
            <a:lvl9pPr marR="0" algn="l" rtl="0">
              <a:lnSpc>
                <a:spcPct val="115000"/>
              </a:lnSpc>
              <a:spcBef>
                <a:spcPts val="0"/>
              </a:spcBef>
              <a:spcAft>
                <a:spcPts val="1600"/>
              </a:spcAft>
              <a:buClr>
                <a:schemeClr val="dk2"/>
              </a:buClr>
              <a:buNone/>
              <a:defRPr sz="3733" b="0" i="0" u="none" strike="noStrike" cap="none" baseline="0">
                <a:solidFill>
                  <a:schemeClr val="dk2"/>
                </a:solidFill>
                <a:latin typeface="Arial"/>
                <a:ea typeface="Arial"/>
                <a:cs typeface="Arial"/>
                <a:sym typeface="Arial"/>
              </a:defRPr>
            </a:lvl9pPr>
          </a:lstStyle>
          <a:p>
            <a:pPr>
              <a:spcAft>
                <a:spcPts val="800"/>
              </a:spcAft>
              <a:buClrTx/>
              <a:buSzTx/>
            </a:pPr>
            <a:r>
              <a:rPr lang="en-US" b="1" spc="13" smtClean="0">
                <a:solidFill>
                  <a:schemeClr val="bg1">
                    <a:lumMod val="85000"/>
                  </a:schemeClr>
                </a:solidFill>
                <a:latin typeface="Arial Black"/>
                <a:cs typeface="Segoe UI" panose="020B0502040204020203" pitchFamily="34" charset="0"/>
              </a:rPr>
              <a:t>RANDOM</a:t>
            </a:r>
          </a:p>
          <a:p>
            <a:pPr>
              <a:spcAft>
                <a:spcPts val="800"/>
              </a:spcAft>
              <a:buClrTx/>
              <a:buSzTx/>
            </a:pPr>
            <a:r>
              <a:rPr lang="en-US" b="1" spc="13" smtClean="0">
                <a:solidFill>
                  <a:schemeClr val="bg1">
                    <a:lumMod val="85000"/>
                  </a:schemeClr>
                </a:solidFill>
                <a:latin typeface="Arial Black"/>
                <a:cs typeface="Segoe UI" panose="020B0502040204020203" pitchFamily="34" charset="0"/>
              </a:rPr>
              <a:t>SUBTITLE</a:t>
            </a:r>
          </a:p>
          <a:p>
            <a:pPr>
              <a:spcAft>
                <a:spcPts val="800"/>
              </a:spcAft>
              <a:buClrTx/>
              <a:buSzTx/>
            </a:pPr>
            <a:r>
              <a:rPr lang="en-US" smtClean="0">
                <a:solidFill>
                  <a:schemeClr val="bg1">
                    <a:lumMod val="8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endParaRPr lang="en-US">
              <a:solidFill>
                <a:schemeClr val="bg1">
                  <a:lumMod val="85000"/>
                </a:schemeClr>
              </a:solidFill>
              <a:latin typeface="Franklin Gothic Book" panose="020B0503020102020204" pitchFamily="34" charset="0"/>
            </a:endParaRPr>
          </a:p>
        </p:txBody>
      </p:sp>
      <p:sp>
        <p:nvSpPr>
          <p:cNvPr id="14" name="Номер слайда 2"/>
          <p:cNvSpPr>
            <a:spLocks noGrp="1"/>
          </p:cNvSpPr>
          <p:nvPr>
            <p:ph type="sldNum" idx="12"/>
          </p:nvPr>
        </p:nvSpPr>
        <p:spPr>
          <a:xfrm>
            <a:off x="22925650" y="12435243"/>
            <a:ext cx="1484726" cy="1049600"/>
          </a:xfrm>
        </p:spPr>
        <p:txBody>
          <a:bodyPr/>
          <a:lstStyle/>
          <a:p>
            <a:pPr algn="r"/>
            <a:fld id="{1FEF3AF8-FF82-4B53-9863-FE7717B11AF3}" type="slidenum">
              <a:rPr lang="en-US" sz="2800" b="1" smtClean="0">
                <a:solidFill>
                  <a:srgbClr val="92C5EB"/>
                </a:solidFill>
                <a:latin typeface="Segoe UI" panose="020B0502040204020203" pitchFamily="34" charset="0"/>
                <a:cs typeface="Segoe UI" panose="020B0502040204020203" pitchFamily="34" charset="0"/>
              </a:rPr>
              <a:t>9</a:t>
            </a:fld>
            <a:endParaRPr lang="ru" sz="2800" b="1" dirty="0">
              <a:solidFill>
                <a:srgbClr val="92C5EB"/>
              </a:solidFill>
              <a:latin typeface="Segoe UI" panose="020B0502040204020203" pitchFamily="34" charset="0"/>
              <a:cs typeface="Segoe UI" panose="020B0502040204020203" pitchFamily="34" charset="0"/>
            </a:endParaRPr>
          </a:p>
        </p:txBody>
      </p:sp>
      <p:grpSp>
        <p:nvGrpSpPr>
          <p:cNvPr id="31" name="Группа 30"/>
          <p:cNvGrpSpPr/>
          <p:nvPr/>
        </p:nvGrpSpPr>
        <p:grpSpPr>
          <a:xfrm>
            <a:off x="4450507" y="9256936"/>
            <a:ext cx="6264686" cy="3600400"/>
            <a:chOff x="19306037" y="1529408"/>
            <a:chExt cx="3059702" cy="4247250"/>
          </a:xfrm>
        </p:grpSpPr>
        <p:sp>
          <p:nvSpPr>
            <p:cNvPr id="32" name="Прямоугольная выноска 31"/>
            <p:cNvSpPr/>
            <p:nvPr/>
          </p:nvSpPr>
          <p:spPr>
            <a:xfrm>
              <a:off x="19306037" y="1529408"/>
              <a:ext cx="3059702" cy="4247250"/>
            </a:xfrm>
            <a:prstGeom prst="wedgeRectCallout">
              <a:avLst>
                <a:gd name="adj1" fmla="val -59375"/>
                <a:gd name="adj2" fmla="val -33475"/>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3" name="TextBox 32"/>
            <p:cNvSpPr txBox="1"/>
            <p:nvPr/>
          </p:nvSpPr>
          <p:spPr>
            <a:xfrm>
              <a:off x="19486891" y="1869188"/>
              <a:ext cx="2773341" cy="3594412"/>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Когда объём текста невелик — используйте центральную горизонтальную область слайда. Если этого мало — можно расположить текст с использованием областей бледно-серого текста (он окрашен так только для обозначения меньшего приоритета перед центральной частью).</a:t>
              </a:r>
              <a:endParaRPr lang="ru-RU" sz="2400" b="1" dirty="0">
                <a:solidFill>
                  <a:schemeClr val="accent3">
                    <a:lumMod val="50000"/>
                  </a:schemeClr>
                </a:solidFill>
                <a:latin typeface="Franklin Gothic Book" panose="020B0503020102020204" pitchFamily="34" charset="0"/>
              </a:endParaRPr>
            </a:p>
          </p:txBody>
        </p:sp>
      </p:grpSp>
      <p:grpSp>
        <p:nvGrpSpPr>
          <p:cNvPr id="34" name="Группа 33"/>
          <p:cNvGrpSpPr/>
          <p:nvPr/>
        </p:nvGrpSpPr>
        <p:grpSpPr>
          <a:xfrm>
            <a:off x="11939338" y="881063"/>
            <a:ext cx="10441162" cy="2160513"/>
            <a:chOff x="19383172" y="1529408"/>
            <a:chExt cx="3728209" cy="2440890"/>
          </a:xfrm>
        </p:grpSpPr>
        <p:sp>
          <p:nvSpPr>
            <p:cNvPr id="35" name="Прямоугольная выноска 34"/>
            <p:cNvSpPr/>
            <p:nvPr/>
          </p:nvSpPr>
          <p:spPr>
            <a:xfrm>
              <a:off x="19383172" y="1529408"/>
              <a:ext cx="3728209" cy="2440890"/>
            </a:xfrm>
            <a:prstGeom prst="wedgeRectCallout">
              <a:avLst>
                <a:gd name="adj1" fmla="val -55794"/>
                <a:gd name="adj2" fmla="val -32593"/>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9" name="TextBox 38"/>
            <p:cNvSpPr txBox="1"/>
            <p:nvPr/>
          </p:nvSpPr>
          <p:spPr>
            <a:xfrm>
              <a:off x="19486890" y="1869188"/>
              <a:ext cx="3521644" cy="1773360"/>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Верхнюю часть </a:t>
              </a:r>
              <a:r>
                <a:rPr lang="ru-RU" sz="2400" dirty="0">
                  <a:solidFill>
                    <a:schemeClr val="accent3">
                      <a:lumMod val="50000"/>
                    </a:schemeClr>
                  </a:solidFill>
                  <a:latin typeface="Franklin Gothic Book" panose="020B0503020102020204" pitchFamily="34" charset="0"/>
                </a:rPr>
                <a:t>слайда </a:t>
              </a:r>
              <a:r>
                <a:rPr lang="ru-RU" sz="2400" dirty="0" smtClean="0">
                  <a:solidFill>
                    <a:schemeClr val="accent3">
                      <a:lumMod val="50000"/>
                    </a:schemeClr>
                  </a:solidFill>
                  <a:latin typeface="Franklin Gothic Book" panose="020B0503020102020204" pitchFamily="34" charset="0"/>
                </a:rPr>
                <a:t>рекомендуется заполнять контентом лишь в крайнем случае (цвет этих областей так же говорит о приоритетности — наименьшей, в данном случае). При этом у заголовка должно оставаться достаточное количество пространства!</a:t>
              </a:r>
              <a:endParaRPr lang="ru-RU" sz="2400" b="1" dirty="0">
                <a:solidFill>
                  <a:schemeClr val="accent3">
                    <a:lumMod val="50000"/>
                  </a:schemeClr>
                </a:solidFill>
                <a:latin typeface="Franklin Gothic Book" panose="020B0503020102020204" pitchFamily="34" charset="0"/>
              </a:endParaRPr>
            </a:p>
          </p:txBody>
        </p:sp>
      </p:grpSp>
      <p:grpSp>
        <p:nvGrpSpPr>
          <p:cNvPr id="2" name="Группа 1"/>
          <p:cNvGrpSpPr/>
          <p:nvPr/>
        </p:nvGrpSpPr>
        <p:grpSpPr>
          <a:xfrm>
            <a:off x="21144012" y="9265046"/>
            <a:ext cx="2592288" cy="2016224"/>
            <a:chOff x="21372387" y="8730208"/>
            <a:chExt cx="2592288" cy="2016224"/>
          </a:xfrm>
        </p:grpSpPr>
        <p:sp>
          <p:nvSpPr>
            <p:cNvPr id="40" name="Прямоугольная выноска 39"/>
            <p:cNvSpPr/>
            <p:nvPr/>
          </p:nvSpPr>
          <p:spPr>
            <a:xfrm>
              <a:off x="21372387" y="8730208"/>
              <a:ext cx="2592288" cy="2016224"/>
            </a:xfrm>
            <a:prstGeom prst="wedgeRectCallout">
              <a:avLst>
                <a:gd name="adj1" fmla="val -33707"/>
                <a:gd name="adj2" fmla="val -72012"/>
              </a:avLst>
            </a:prstGeom>
            <a:solidFill>
              <a:srgbClr val="9BF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TextBox 40"/>
            <p:cNvSpPr txBox="1"/>
            <p:nvPr/>
          </p:nvSpPr>
          <p:spPr>
            <a:xfrm>
              <a:off x="21651480" y="8946232"/>
              <a:ext cx="2241187" cy="1569660"/>
            </a:xfrm>
            <a:prstGeom prst="rect">
              <a:avLst/>
            </a:prstGeom>
            <a:noFill/>
          </p:spPr>
          <p:txBody>
            <a:bodyPr wrap="square" rtlCol="0">
              <a:spAutoFit/>
            </a:bodyPr>
            <a:lstStyle/>
            <a:p>
              <a:r>
                <a:rPr lang="ru-RU" sz="2400" dirty="0" smtClean="0">
                  <a:solidFill>
                    <a:schemeClr val="accent3">
                      <a:lumMod val="50000"/>
                    </a:schemeClr>
                  </a:solidFill>
                  <a:latin typeface="Franklin Gothic Book" panose="020B0503020102020204" pitchFamily="34" charset="0"/>
                </a:rPr>
                <a:t>Вариант расположения текста в 3 колонки.</a:t>
              </a:r>
              <a:endParaRPr lang="ru-RU" sz="2400" dirty="0">
                <a:solidFill>
                  <a:schemeClr val="accent3">
                    <a:lumMod val="50000"/>
                  </a:schemeClr>
                </a:solidFill>
                <a:latin typeface="Franklin Gothic Book" panose="020B0503020102020204" pitchFamily="34" charset="0"/>
              </a:endParaRPr>
            </a:p>
          </p:txBody>
        </p:sp>
      </p:grpSp>
      <p:sp>
        <p:nvSpPr>
          <p:cNvPr id="21" name="Текст 2"/>
          <p:cNvSpPr>
            <a:spLocks noGrp="1"/>
          </p:cNvSpPr>
          <p:nvPr>
            <p:ph type="body" idx="1"/>
          </p:nvPr>
        </p:nvSpPr>
        <p:spPr>
          <a:xfrm>
            <a:off x="931333" y="3905251"/>
            <a:ext cx="7119574" cy="4176886"/>
          </a:xfrm>
        </p:spPr>
        <p:txBody>
          <a:bodyPr/>
          <a:lstStyle/>
          <a:p>
            <a:r>
              <a:rPr lang="en-US" dirty="0">
                <a:solidFill>
                  <a:schemeClr val="accent3">
                    <a:lumMod val="7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r>
              <a:rPr lang="en-US" spc="80" dirty="0">
                <a:solidFill>
                  <a:schemeClr val="accent3">
                    <a:lumMod val="75000"/>
                  </a:schemeClr>
                </a:solidFill>
                <a:latin typeface="Franklin Gothic Book" panose="020B0503020102020204" pitchFamily="34" charset="0"/>
              </a:rPr>
              <a:t>, </a:t>
            </a:r>
            <a:r>
              <a:rPr lang="en-US" dirty="0">
                <a:solidFill>
                  <a:schemeClr val="accent3">
                    <a:lumMod val="75000"/>
                  </a:schemeClr>
                </a:solidFill>
                <a:latin typeface="Franklin Gothic Book" panose="020B0503020102020204" pitchFamily="34" charset="0"/>
              </a:rPr>
              <a:t>random text, random text, random text, random text, random </a:t>
            </a:r>
            <a:r>
              <a:rPr lang="en-US" dirty="0" smtClean="0">
                <a:solidFill>
                  <a:schemeClr val="accent3">
                    <a:lumMod val="75000"/>
                  </a:schemeClr>
                </a:solidFill>
                <a:latin typeface="Franklin Gothic Book" panose="020B0503020102020204" pitchFamily="34" charset="0"/>
              </a:rPr>
              <a:t>text</a:t>
            </a:r>
            <a:r>
              <a:rPr lang="ru-RU" spc="80" dirty="0" smtClean="0">
                <a:solidFill>
                  <a:schemeClr val="accent3">
                    <a:lumMod val="75000"/>
                  </a:schemeClr>
                </a:solidFill>
                <a:latin typeface="Franklin Gothic Book" panose="020B0503020102020204" pitchFamily="34" charset="0"/>
              </a:rPr>
              <a:t>,</a:t>
            </a:r>
            <a:r>
              <a:rPr lang="en-US" dirty="0">
                <a:solidFill>
                  <a:schemeClr val="accent3">
                    <a:lumMod val="75000"/>
                  </a:schemeClr>
                </a:solidFill>
                <a:latin typeface="Franklin Gothic Book" panose="020B0503020102020204" pitchFamily="34" charset="0"/>
              </a:rPr>
              <a:t> random text, random text, random text, random text</a:t>
            </a:r>
            <a:r>
              <a:rPr lang="en-US" spc="80" dirty="0">
                <a:solidFill>
                  <a:schemeClr val="accent3">
                    <a:lumMod val="75000"/>
                  </a:schemeClr>
                </a:solidFill>
                <a:latin typeface="Franklin Gothic Book" panose="020B0503020102020204" pitchFamily="34" charset="0"/>
              </a:rPr>
              <a:t>.</a:t>
            </a:r>
            <a:endParaRPr lang="en-US" dirty="0">
              <a:solidFill>
                <a:schemeClr val="accent3">
                  <a:lumMod val="75000"/>
                </a:schemeClr>
              </a:solidFill>
              <a:latin typeface="Franklin Gothic Book" panose="020B0503020102020204" pitchFamily="34" charset="0"/>
            </a:endParaRPr>
          </a:p>
          <a:p>
            <a:endParaRPr lang="en-US" dirty="0">
              <a:solidFill>
                <a:schemeClr val="accent3">
                  <a:lumMod val="75000"/>
                </a:schemeClr>
              </a:solidFill>
              <a:latin typeface="Franklin Gothic Book" panose="020B0503020102020204" pitchFamily="34" charset="0"/>
            </a:endParaRPr>
          </a:p>
          <a:p>
            <a:endParaRPr lang="ru-RU" dirty="0"/>
          </a:p>
        </p:txBody>
      </p:sp>
      <p:sp>
        <p:nvSpPr>
          <p:cNvPr id="24" name="Текст 4"/>
          <p:cNvSpPr>
            <a:spLocks noGrp="1"/>
          </p:cNvSpPr>
          <p:nvPr>
            <p:ph type="body" idx="13"/>
          </p:nvPr>
        </p:nvSpPr>
        <p:spPr>
          <a:xfrm>
            <a:off x="8574013" y="3905251"/>
            <a:ext cx="7119574" cy="4176886"/>
          </a:xfrm>
        </p:spPr>
        <p:txBody>
          <a:bodyPr/>
          <a:lstStyle/>
          <a:p>
            <a:r>
              <a:rPr lang="en-US" dirty="0">
                <a:solidFill>
                  <a:schemeClr val="accent3">
                    <a:lumMod val="75000"/>
                  </a:schemeClr>
                </a:solidFill>
                <a:latin typeface="Franklin Gothic Book" panose="020B0503020102020204" pitchFamily="34" charset="0"/>
              </a:rPr>
              <a:t>Random text, random text, random text, random text, random text, random text, random text, random text, random text, random text, random text, random text, random text</a:t>
            </a:r>
            <a:r>
              <a:rPr lang="en-US" spc="80" dirty="0">
                <a:solidFill>
                  <a:schemeClr val="accent3">
                    <a:lumMod val="75000"/>
                  </a:schemeClr>
                </a:solidFill>
                <a:latin typeface="Franklin Gothic Book" panose="020B0503020102020204" pitchFamily="34" charset="0"/>
              </a:rPr>
              <a:t>, </a:t>
            </a:r>
            <a:r>
              <a:rPr lang="en-US" dirty="0">
                <a:solidFill>
                  <a:schemeClr val="accent3">
                    <a:lumMod val="75000"/>
                  </a:schemeClr>
                </a:solidFill>
                <a:latin typeface="Franklin Gothic Book" panose="020B0503020102020204" pitchFamily="34" charset="0"/>
              </a:rPr>
              <a:t>random text, random text, random text, random text, random text</a:t>
            </a:r>
            <a:r>
              <a:rPr lang="ru-RU" spc="80" dirty="0">
                <a:solidFill>
                  <a:schemeClr val="accent3">
                    <a:lumMod val="75000"/>
                  </a:schemeClr>
                </a:solidFill>
                <a:latin typeface="Franklin Gothic Book" panose="020B0503020102020204" pitchFamily="34" charset="0"/>
              </a:rPr>
              <a:t>,</a:t>
            </a:r>
            <a:r>
              <a:rPr lang="en-US" dirty="0">
                <a:solidFill>
                  <a:schemeClr val="accent3">
                    <a:lumMod val="75000"/>
                  </a:schemeClr>
                </a:solidFill>
                <a:latin typeface="Franklin Gothic Book" panose="020B0503020102020204" pitchFamily="34" charset="0"/>
              </a:rPr>
              <a:t> random text, random text, random text, random text</a:t>
            </a:r>
            <a:r>
              <a:rPr lang="en-US" spc="80" dirty="0">
                <a:solidFill>
                  <a:schemeClr val="accent3">
                    <a:lumMod val="75000"/>
                  </a:schemeClr>
                </a:solidFill>
                <a:latin typeface="Franklin Gothic Book" panose="020B0503020102020204" pitchFamily="34" charset="0"/>
              </a:rPr>
              <a:t>.</a:t>
            </a:r>
            <a:endParaRPr lang="en-US" dirty="0">
              <a:solidFill>
                <a:schemeClr val="accent3">
                  <a:lumMod val="75000"/>
                </a:schemeClr>
              </a:solidFill>
              <a:latin typeface="Franklin Gothic Book" panose="020B0503020102020204" pitchFamily="34" charset="0"/>
            </a:endParaRPr>
          </a:p>
        </p:txBody>
      </p:sp>
      <p:sp>
        <p:nvSpPr>
          <p:cNvPr id="26" name="Текст 5"/>
          <p:cNvSpPr>
            <a:spLocks noGrp="1"/>
          </p:cNvSpPr>
          <p:nvPr>
            <p:ph type="body" idx="14"/>
          </p:nvPr>
        </p:nvSpPr>
        <p:spPr>
          <a:xfrm>
            <a:off x="16224001" y="3905251"/>
            <a:ext cx="7119574" cy="4176886"/>
          </a:xfrm>
        </p:spPr>
        <p:txBody>
          <a:bodyPr/>
          <a:lstStyle/>
          <a:p>
            <a:pPr lvl="0">
              <a:spcAft>
                <a:spcPts val="800"/>
              </a:spcAft>
              <a:buClrTx/>
              <a:buSzTx/>
            </a:pPr>
            <a:r>
              <a:rPr lang="en-US" b="1" spc="13" dirty="0" smtClean="0">
                <a:solidFill>
                  <a:srgbClr val="7C7C7C">
                    <a:lumMod val="50000"/>
                  </a:srgbClr>
                </a:solidFill>
                <a:latin typeface="Arial Black"/>
                <a:cs typeface="Segoe UI" panose="020B0502040204020203" pitchFamily="34" charset="0"/>
              </a:rPr>
              <a:t>RANDOM</a:t>
            </a:r>
            <a:endParaRPr lang="en-US" b="1" spc="13" dirty="0">
              <a:solidFill>
                <a:srgbClr val="7C7C7C">
                  <a:lumMod val="50000"/>
                </a:srgbClr>
              </a:solidFill>
              <a:latin typeface="Arial Black"/>
              <a:cs typeface="Segoe UI" panose="020B0502040204020203" pitchFamily="34" charset="0"/>
            </a:endParaRPr>
          </a:p>
          <a:p>
            <a:pPr lvl="0">
              <a:spcAft>
                <a:spcPts val="800"/>
              </a:spcAft>
              <a:buClrTx/>
              <a:buSzTx/>
            </a:pPr>
            <a:r>
              <a:rPr lang="en-US" b="1" spc="13" dirty="0">
                <a:solidFill>
                  <a:srgbClr val="7C7C7C">
                    <a:lumMod val="50000"/>
                  </a:srgbClr>
                </a:solidFill>
                <a:latin typeface="Arial Black"/>
                <a:cs typeface="Segoe UI" panose="020B0502040204020203" pitchFamily="34" charset="0"/>
              </a:rPr>
              <a:t>SUBTITLE</a:t>
            </a:r>
          </a:p>
          <a:p>
            <a:pPr lvl="0">
              <a:spcAft>
                <a:spcPts val="800"/>
              </a:spcAft>
              <a:buClrTx/>
              <a:buSzTx/>
            </a:pPr>
            <a:r>
              <a:rPr lang="en-US" dirty="0">
                <a:solidFill>
                  <a:srgbClr val="7C7C7C">
                    <a:lumMod val="75000"/>
                  </a:srgbClr>
                </a:solidFill>
                <a:latin typeface="Franklin Gothic Book" panose="020B0503020102020204" pitchFamily="34" charset="0"/>
              </a:rPr>
              <a:t>Random text, random text, random text, random text, random text, random text, random text, random text, random text, random text, random text, random text, random text.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simple-light-2">
  <a:themeElements>
    <a:clrScheme name="МФТИ">
      <a:dk1>
        <a:srgbClr val="525252"/>
      </a:dk1>
      <a:lt1>
        <a:srgbClr val="FFFFFF"/>
      </a:lt1>
      <a:dk2>
        <a:srgbClr val="525252"/>
      </a:dk2>
      <a:lt2>
        <a:srgbClr val="FFFFFF"/>
      </a:lt2>
      <a:accent1>
        <a:srgbClr val="0072BC"/>
      </a:accent1>
      <a:accent2>
        <a:srgbClr val="525252"/>
      </a:accent2>
      <a:accent3>
        <a:srgbClr val="7C7C7C"/>
      </a:accent3>
      <a:accent4>
        <a:srgbClr val="FFAB40"/>
      </a:accent4>
      <a:accent5>
        <a:srgbClr val="0072BC"/>
      </a:accent5>
      <a:accent6>
        <a:srgbClr val="525252"/>
      </a:accent6>
      <a:hlink>
        <a:srgbClr val="FFAB40"/>
      </a:hlink>
      <a:folHlink>
        <a:srgbClr val="92C5EB"/>
      </a:folHlink>
    </a:clrScheme>
    <a:fontScheme name="МФТИ">
      <a:majorFont>
        <a:latin typeface="Arial Blac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6067</TotalTime>
  <Words>2140</Words>
  <Application>Microsoft Office PowerPoint</Application>
  <PresentationFormat>Произвольный</PresentationFormat>
  <Paragraphs>321</Paragraphs>
  <Slides>24</Slides>
  <Notes>10</Notes>
  <HiddenSlides>0</HiddenSlides>
  <MMClips>2</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24</vt:i4>
      </vt:variant>
    </vt:vector>
  </HeadingPairs>
  <TitlesOfParts>
    <vt:vector size="30" baseType="lpstr">
      <vt:lpstr>Arial</vt:lpstr>
      <vt:lpstr>Arial Black</vt:lpstr>
      <vt:lpstr>Franklin Gothic Book</vt:lpstr>
      <vt:lpstr>Segoe UI</vt:lpstr>
      <vt:lpstr>Tahoma</vt:lpstr>
      <vt:lpstr>simple-light-2</vt:lpstr>
      <vt:lpstr>MIPT / PHYSTECH</vt:lpstr>
      <vt:lpstr>МФТИ / ФИЗТЕХ</vt:lpstr>
      <vt:lpstr>MIPT / PHYSTECH</vt:lpstr>
      <vt:lpstr>МФТИ / ФИЗТЕХ</vt:lpstr>
      <vt:lpstr>ПАМЯТКА </vt:lpstr>
      <vt:lpstr>PHYSTECH SCHOOLS</vt:lpstr>
      <vt:lpstr>RANDOM  TITLE </vt:lpstr>
      <vt:lpstr>RANDOM  TITLE</vt:lpstr>
      <vt:lpstr>RANDOM  TITLE </vt:lpstr>
      <vt:lpstr>RANDOM  TITLE </vt:lpstr>
      <vt:lpstr>RANDOM  TITLE </vt:lpstr>
      <vt:lpstr>RANDOM  TITLE </vt:lpstr>
      <vt:lpstr>RANDOM  TITLE </vt:lpstr>
      <vt:lpstr>RANDOM  TITLE </vt:lpstr>
      <vt:lpstr>RANDOM TITLE</vt:lpstr>
      <vt:lpstr>RANDOM  TITLE </vt:lpstr>
      <vt:lpstr>Презентация PowerPoint</vt:lpstr>
      <vt:lpstr>RANDOM  TITLE </vt:lpstr>
      <vt:lpstr>FEDERAL CORRESPONDENCE SCHOOL  OF PHYSICS AND TECHNOLOGY </vt:lpstr>
      <vt:lpstr>Презентация PowerPoint</vt:lpstr>
      <vt:lpstr>Презентация PowerPoint</vt:lpstr>
      <vt:lpstr>КОНТАКТЫ</vt:lpstr>
      <vt:lpstr>RUSSIAN SCIENCE  IS FASCINATING!</vt:lpstr>
      <vt:lpstr>RUSSIAN SCIENCE  IS FASCINATING!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MIPT / Phystech</dc:title>
  <dc:creator>Marina</dc:creator>
  <cp:lastModifiedBy>user</cp:lastModifiedBy>
  <cp:revision>439</cp:revision>
  <dcterms:modified xsi:type="dcterms:W3CDTF">2017-08-10T15:35:48Z</dcterms:modified>
</cp:coreProperties>
</file>